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2"/>
  </p:notesMasterIdLst>
  <p:sldIdLst>
    <p:sldId id="256" r:id="rId2"/>
    <p:sldId id="472" r:id="rId3"/>
    <p:sldId id="276" r:id="rId4"/>
    <p:sldId id="294" r:id="rId5"/>
    <p:sldId id="458" r:id="rId6"/>
    <p:sldId id="277" r:id="rId7"/>
    <p:sldId id="260" r:id="rId8"/>
    <p:sldId id="278" r:id="rId9"/>
    <p:sldId id="263" r:id="rId10"/>
    <p:sldId id="283" r:id="rId11"/>
    <p:sldId id="439" r:id="rId12"/>
    <p:sldId id="296" r:id="rId13"/>
    <p:sldId id="289" r:id="rId14"/>
    <p:sldId id="288" r:id="rId15"/>
    <p:sldId id="292" r:id="rId16"/>
    <p:sldId id="279" r:id="rId17"/>
    <p:sldId id="268" r:id="rId18"/>
    <p:sldId id="280" r:id="rId19"/>
    <p:sldId id="269" r:id="rId20"/>
    <p:sldId id="272" r:id="rId21"/>
    <p:sldId id="293" r:id="rId22"/>
    <p:sldId id="273" r:id="rId23"/>
    <p:sldId id="275" r:id="rId24"/>
    <p:sldId id="274" r:id="rId25"/>
    <p:sldId id="281" r:id="rId26"/>
    <p:sldId id="282" r:id="rId27"/>
    <p:sldId id="287" r:id="rId28"/>
    <p:sldId id="471" r:id="rId29"/>
    <p:sldId id="297" r:id="rId30"/>
    <p:sldId id="4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 CCO" userId="38556c8b-efa7-4678-9436-9b2e2b86fad8" providerId="ADAL" clId="{5D91F23A-A4F5-415E-9A4B-8524F6D149D3}"/>
    <pc:docChg chg="custSel modSld">
      <pc:chgData name="The CCO" userId="38556c8b-efa7-4678-9436-9b2e2b86fad8" providerId="ADAL" clId="{5D91F23A-A4F5-415E-9A4B-8524F6D149D3}" dt="2026-04-09T22:41:10.184" v="101" actId="13926"/>
      <pc:docMkLst>
        <pc:docMk/>
      </pc:docMkLst>
      <pc:sldChg chg="modSp mod">
        <pc:chgData name="The CCO" userId="38556c8b-efa7-4678-9436-9b2e2b86fad8" providerId="ADAL" clId="{5D91F23A-A4F5-415E-9A4B-8524F6D149D3}" dt="2026-04-09T22:02:13.148" v="1" actId="20577"/>
        <pc:sldMkLst>
          <pc:docMk/>
          <pc:sldMk cId="2224804645" sldId="256"/>
        </pc:sldMkLst>
        <pc:spChg chg="mod">
          <ac:chgData name="The CCO" userId="38556c8b-efa7-4678-9436-9b2e2b86fad8" providerId="ADAL" clId="{5D91F23A-A4F5-415E-9A4B-8524F6D149D3}" dt="2026-04-09T22:02:13.148" v="1" actId="20577"/>
          <ac:spMkLst>
            <pc:docMk/>
            <pc:sldMk cId="2224804645" sldId="256"/>
            <ac:spMk id="3" creationId="{1F516DAE-36C4-4E59-814E-665BEC19DA73}"/>
          </ac:spMkLst>
        </pc:spChg>
      </pc:sldChg>
      <pc:sldChg chg="modSp mod">
        <pc:chgData name="The CCO" userId="38556c8b-efa7-4678-9436-9b2e2b86fad8" providerId="ADAL" clId="{5D91F23A-A4F5-415E-9A4B-8524F6D149D3}" dt="2026-04-09T22:14:18.297" v="79" actId="20577"/>
        <pc:sldMkLst>
          <pc:docMk/>
          <pc:sldMk cId="3622179822" sldId="439"/>
        </pc:sldMkLst>
        <pc:spChg chg="mod">
          <ac:chgData name="The CCO" userId="38556c8b-efa7-4678-9436-9b2e2b86fad8" providerId="ADAL" clId="{5D91F23A-A4F5-415E-9A4B-8524F6D149D3}" dt="2026-04-09T22:14:18.297" v="79" actId="20577"/>
          <ac:spMkLst>
            <pc:docMk/>
            <pc:sldMk cId="3622179822" sldId="439"/>
            <ac:spMk id="3" creationId="{00000000-0000-0000-0000-000000000000}"/>
          </ac:spMkLst>
        </pc:spChg>
      </pc:sldChg>
      <pc:sldChg chg="modSp mod">
        <pc:chgData name="The CCO" userId="38556c8b-efa7-4678-9436-9b2e2b86fad8" providerId="ADAL" clId="{5D91F23A-A4F5-415E-9A4B-8524F6D149D3}" dt="2026-04-09T22:41:10.184" v="101" actId="13926"/>
        <pc:sldMkLst>
          <pc:docMk/>
          <pc:sldMk cId="2198677808" sldId="471"/>
        </pc:sldMkLst>
        <pc:spChg chg="mod">
          <ac:chgData name="The CCO" userId="38556c8b-efa7-4678-9436-9b2e2b86fad8" providerId="ADAL" clId="{5D91F23A-A4F5-415E-9A4B-8524F6D149D3}" dt="2026-04-09T22:41:10.184" v="101" actId="13926"/>
          <ac:spMkLst>
            <pc:docMk/>
            <pc:sldMk cId="2198677808" sldId="471"/>
            <ac:spMk id="3" creationId="{F17EF061-2E3B-4778-9C5F-E6B2F913D42B}"/>
          </ac:spMkLst>
        </pc:spChg>
      </pc:sldChg>
      <pc:sldChg chg="modSp mod">
        <pc:chgData name="The CCO" userId="38556c8b-efa7-4678-9436-9b2e2b86fad8" providerId="ADAL" clId="{5D91F23A-A4F5-415E-9A4B-8524F6D149D3}" dt="2026-04-09T22:03:59.043" v="77"/>
        <pc:sldMkLst>
          <pc:docMk/>
          <pc:sldMk cId="2924258010" sldId="472"/>
        </pc:sldMkLst>
        <pc:graphicFrameChg chg="mod modGraphic">
          <ac:chgData name="The CCO" userId="38556c8b-efa7-4678-9436-9b2e2b86fad8" providerId="ADAL" clId="{5D91F23A-A4F5-415E-9A4B-8524F6D149D3}" dt="2026-04-09T22:03:59.043" v="77"/>
          <ac:graphicFrameMkLst>
            <pc:docMk/>
            <pc:sldMk cId="2924258010" sldId="472"/>
            <ac:graphicFrameMk id="16" creationId="{C319A177-AB55-ACEE-ABAB-1F4E3B9C1056}"/>
          </ac:graphicFrameMkLst>
        </pc:graphicFrameChg>
      </pc:sldChg>
    </pc:docChg>
  </pc:docChgLst>
  <pc:docChgLst>
    <pc:chgData name="The CCO" userId="38556c8b-efa7-4678-9436-9b2e2b86fad8" providerId="ADAL" clId="{52F0F998-5512-4D93-8668-695052A4D1B9}"/>
    <pc:docChg chg="modSld">
      <pc:chgData name="The CCO" userId="38556c8b-efa7-4678-9436-9b2e2b86fad8" providerId="ADAL" clId="{52F0F998-5512-4D93-8668-695052A4D1B9}" dt="2026-04-20T22:58:37.297" v="7" actId="20577"/>
      <pc:docMkLst>
        <pc:docMk/>
      </pc:docMkLst>
      <pc:sldChg chg="modSp mod">
        <pc:chgData name="The CCO" userId="38556c8b-efa7-4678-9436-9b2e2b86fad8" providerId="ADAL" clId="{52F0F998-5512-4D93-8668-695052A4D1B9}" dt="2026-04-20T22:58:37.297" v="7" actId="20577"/>
        <pc:sldMkLst>
          <pc:docMk/>
          <pc:sldMk cId="1347487785" sldId="283"/>
        </pc:sldMkLst>
        <pc:graphicFrameChg chg="modGraphic">
          <ac:chgData name="The CCO" userId="38556c8b-efa7-4678-9436-9b2e2b86fad8" providerId="ADAL" clId="{52F0F998-5512-4D93-8668-695052A4D1B9}" dt="2026-04-20T22:58:37.297" v="7" actId="20577"/>
          <ac:graphicFrameMkLst>
            <pc:docMk/>
            <pc:sldMk cId="1347487785" sldId="283"/>
            <ac:graphicFrameMk id="6" creationId="{134FFE0A-58B4-B162-A088-1B7C13B3CE2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hyperlink" Target="http://www.oatis.co.nz/" TargetMode="External"/><Relationship Id="rId1" Type="http://schemas.openxmlformats.org/officeDocument/2006/relationships/hyperlink" Target="http://www.cco.org.nz/" TargetMode="External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6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hyperlink" Target="http://www.cco.org.nz/" TargetMode="External"/><Relationship Id="rId1" Type="http://schemas.openxmlformats.org/officeDocument/2006/relationships/image" Target="../media/image32.svg"/><Relationship Id="rId4" Type="http://schemas.openxmlformats.org/officeDocument/2006/relationships/hyperlink" Target="http://www.oatis.co.nz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6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9C203-5D2F-48F9-B9C9-1F483803F8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FAF25B-C6BC-4FA9-BA7F-BF707EB67283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Julie Langford; Graham Alexander; Rene D’Ath - 3 “approved” CCO’s who share the role.   </a:t>
          </a:r>
          <a:endParaRPr lang="en-US"/>
        </a:p>
      </dgm:t>
    </dgm:pt>
    <dgm:pt modelId="{D7DFB46A-4965-4F21-88B2-A32279CF50D9}" type="parTrans" cxnId="{AA49ABF0-0B87-43A6-B575-91535C74374F}">
      <dgm:prSet/>
      <dgm:spPr/>
      <dgm:t>
        <a:bodyPr/>
        <a:lstStyle/>
        <a:p>
          <a:endParaRPr lang="en-US"/>
        </a:p>
      </dgm:t>
    </dgm:pt>
    <dgm:pt modelId="{2B5810E3-CD21-4D4B-8B9B-2E5715A11D7C}" type="sibTrans" cxnId="{AA49ABF0-0B87-43A6-B575-91535C74374F}">
      <dgm:prSet/>
      <dgm:spPr/>
      <dgm:t>
        <a:bodyPr/>
        <a:lstStyle/>
        <a:p>
          <a:endParaRPr lang="en-US"/>
        </a:p>
      </dgm:t>
    </dgm:pt>
    <dgm:pt modelId="{5E7B7CB2-2071-41EB-8314-89B70EC5B540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Session Objective – High level overview/refresher to get industry participants thinking about their roles and responsibilities. </a:t>
          </a:r>
          <a:endParaRPr lang="en-US"/>
        </a:p>
      </dgm:t>
    </dgm:pt>
    <dgm:pt modelId="{38E9EED7-61C4-42BF-BFB5-F771F03CD727}" type="parTrans" cxnId="{1AC834FA-1FBE-4B04-B7A3-423A9F7C7E51}">
      <dgm:prSet/>
      <dgm:spPr/>
      <dgm:t>
        <a:bodyPr/>
        <a:lstStyle/>
        <a:p>
          <a:endParaRPr lang="en-US"/>
        </a:p>
      </dgm:t>
    </dgm:pt>
    <dgm:pt modelId="{C4C5AED8-217E-4925-8DC0-351F69684411}" type="sibTrans" cxnId="{1AC834FA-1FBE-4B04-B7A3-423A9F7C7E51}">
      <dgm:prSet/>
      <dgm:spPr/>
      <dgm:t>
        <a:bodyPr/>
        <a:lstStyle/>
        <a:p>
          <a:endParaRPr lang="en-US"/>
        </a:p>
      </dgm:t>
    </dgm:pt>
    <dgm:pt modelId="{8A3F1911-EEB3-4B4E-A74E-5BA64E5E92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CCM Regulations are very detailed, and more information is available.</a:t>
          </a:r>
        </a:p>
      </dgm:t>
    </dgm:pt>
    <dgm:pt modelId="{4309C82B-CAE5-4BC2-B7A9-B65BE6DEF7A7}" type="parTrans" cxnId="{1C5DFED9-861D-467A-9D74-B9C5321BBEE4}">
      <dgm:prSet/>
      <dgm:spPr/>
      <dgm:t>
        <a:bodyPr/>
        <a:lstStyle/>
        <a:p>
          <a:endParaRPr lang="en-US"/>
        </a:p>
      </dgm:t>
    </dgm:pt>
    <dgm:pt modelId="{8D2190C7-EB12-4F9F-A761-FECAAD34B177}" type="sibTrans" cxnId="{1C5DFED9-861D-467A-9D74-B9C5321BBEE4}">
      <dgm:prSet/>
      <dgm:spPr/>
      <dgm:t>
        <a:bodyPr/>
        <a:lstStyle/>
        <a:p>
          <a:endParaRPr lang="en-US"/>
        </a:p>
      </dgm:t>
    </dgm:pt>
    <dgm:pt modelId="{83111CC8-123D-4AA6-90AB-F044C5FD8E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Feel free to ask questions as we go.  I can respond to Chat queries at the end of the session</a:t>
          </a:r>
        </a:p>
      </dgm:t>
    </dgm:pt>
    <dgm:pt modelId="{15D60769-7272-4232-869D-591D8FA12E1A}" type="parTrans" cxnId="{96948663-FEA1-4A38-8EF5-62648E60C35C}">
      <dgm:prSet/>
      <dgm:spPr/>
      <dgm:t>
        <a:bodyPr/>
        <a:lstStyle/>
        <a:p>
          <a:endParaRPr lang="en-NZ"/>
        </a:p>
      </dgm:t>
    </dgm:pt>
    <dgm:pt modelId="{CFBEF67B-3782-40B8-97C2-4A4A9BE5441E}" type="sibTrans" cxnId="{96948663-FEA1-4A38-8EF5-62648E60C35C}">
      <dgm:prSet/>
      <dgm:spPr/>
      <dgm:t>
        <a:bodyPr/>
        <a:lstStyle/>
        <a:p>
          <a:endParaRPr lang="en-NZ"/>
        </a:p>
      </dgm:t>
    </dgm:pt>
    <dgm:pt modelId="{64CE0ED5-F6D6-4727-81F1-E0B673949360}" type="pres">
      <dgm:prSet presAssocID="{FFC9C203-5D2F-48F9-B9C9-1F483803F86C}" presName="root" presStyleCnt="0">
        <dgm:presLayoutVars>
          <dgm:dir/>
          <dgm:resizeHandles val="exact"/>
        </dgm:presLayoutVars>
      </dgm:prSet>
      <dgm:spPr/>
    </dgm:pt>
    <dgm:pt modelId="{444F5D04-7906-4C4E-A640-E30FE5F5E3B6}" type="pres">
      <dgm:prSet presAssocID="{15FAF25B-C6BC-4FA9-BA7F-BF707EB67283}" presName="compNode" presStyleCnt="0"/>
      <dgm:spPr/>
    </dgm:pt>
    <dgm:pt modelId="{589C3D46-2E50-44AC-8C95-D30CF5F79DA5}" type="pres">
      <dgm:prSet presAssocID="{15FAF25B-C6BC-4FA9-BA7F-BF707EB67283}" presName="bgRect" presStyleLbl="bgShp" presStyleIdx="0" presStyleCnt="4"/>
      <dgm:spPr/>
    </dgm:pt>
    <dgm:pt modelId="{46A2BD69-1D25-48EA-8450-98DF0A707BDD}" type="pres">
      <dgm:prSet presAssocID="{15FAF25B-C6BC-4FA9-BA7F-BF707EB67283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6E9CABF-C9FF-48A7-9253-55503C1391D5}" type="pres">
      <dgm:prSet presAssocID="{15FAF25B-C6BC-4FA9-BA7F-BF707EB67283}" presName="spaceRect" presStyleCnt="0"/>
      <dgm:spPr/>
    </dgm:pt>
    <dgm:pt modelId="{A50074AF-835D-4A6E-9BF5-9A75206D7944}" type="pres">
      <dgm:prSet presAssocID="{15FAF25B-C6BC-4FA9-BA7F-BF707EB67283}" presName="parTx" presStyleLbl="revTx" presStyleIdx="0" presStyleCnt="4">
        <dgm:presLayoutVars>
          <dgm:chMax val="0"/>
          <dgm:chPref val="0"/>
        </dgm:presLayoutVars>
      </dgm:prSet>
      <dgm:spPr/>
    </dgm:pt>
    <dgm:pt modelId="{4624F1C4-AF5B-4506-B127-3339382466C3}" type="pres">
      <dgm:prSet presAssocID="{2B5810E3-CD21-4D4B-8B9B-2E5715A11D7C}" presName="sibTrans" presStyleCnt="0"/>
      <dgm:spPr/>
    </dgm:pt>
    <dgm:pt modelId="{6499555E-999F-4C28-BBCB-0506E2DA6BC6}" type="pres">
      <dgm:prSet presAssocID="{83111CC8-123D-4AA6-90AB-F044C5FD8E05}" presName="compNode" presStyleCnt="0"/>
      <dgm:spPr/>
    </dgm:pt>
    <dgm:pt modelId="{9FFBB20E-791D-490F-B6CF-483534F3C5BE}" type="pres">
      <dgm:prSet presAssocID="{83111CC8-123D-4AA6-90AB-F044C5FD8E05}" presName="bgRect" presStyleLbl="bgShp" presStyleIdx="1" presStyleCnt="4"/>
      <dgm:spPr/>
    </dgm:pt>
    <dgm:pt modelId="{CFB12AAC-2B83-46EB-8F83-E8EBD6EB1F7E}" type="pres">
      <dgm:prSet presAssocID="{83111CC8-123D-4AA6-90AB-F044C5FD8E05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BCC9355-0A0F-4FE0-885D-F01EB4B9A4C6}" type="pres">
      <dgm:prSet presAssocID="{83111CC8-123D-4AA6-90AB-F044C5FD8E05}" presName="spaceRect" presStyleCnt="0"/>
      <dgm:spPr/>
    </dgm:pt>
    <dgm:pt modelId="{A3EAD41F-E20C-4F9F-AD2B-2B385B4D8FAE}" type="pres">
      <dgm:prSet presAssocID="{83111CC8-123D-4AA6-90AB-F044C5FD8E05}" presName="parTx" presStyleLbl="revTx" presStyleIdx="1" presStyleCnt="4">
        <dgm:presLayoutVars>
          <dgm:chMax val="0"/>
          <dgm:chPref val="0"/>
        </dgm:presLayoutVars>
      </dgm:prSet>
      <dgm:spPr/>
    </dgm:pt>
    <dgm:pt modelId="{0D23CFD4-E9E5-4A09-A2A6-F99DD8D9DBB8}" type="pres">
      <dgm:prSet presAssocID="{CFBEF67B-3782-40B8-97C2-4A4A9BE5441E}" presName="sibTrans" presStyleCnt="0"/>
      <dgm:spPr/>
    </dgm:pt>
    <dgm:pt modelId="{7897FB29-622B-4FCD-9A19-A2FC193C1AA8}" type="pres">
      <dgm:prSet presAssocID="{5E7B7CB2-2071-41EB-8314-89B70EC5B540}" presName="compNode" presStyleCnt="0"/>
      <dgm:spPr/>
    </dgm:pt>
    <dgm:pt modelId="{C2543C65-7CCD-4008-89EA-F66A2F134667}" type="pres">
      <dgm:prSet presAssocID="{5E7B7CB2-2071-41EB-8314-89B70EC5B540}" presName="bgRect" presStyleLbl="bgShp" presStyleIdx="2" presStyleCnt="4"/>
      <dgm:spPr/>
    </dgm:pt>
    <dgm:pt modelId="{3BEE3CA4-FAF6-4B7F-A9E6-139269CD8524}" type="pres">
      <dgm:prSet presAssocID="{5E7B7CB2-2071-41EB-8314-89B70EC5B540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64BA93-B4EC-40D9-92D9-6274D688C5B2}" type="pres">
      <dgm:prSet presAssocID="{5E7B7CB2-2071-41EB-8314-89B70EC5B540}" presName="spaceRect" presStyleCnt="0"/>
      <dgm:spPr/>
    </dgm:pt>
    <dgm:pt modelId="{7ADDF707-9AD4-4981-B0EA-44C61505EF96}" type="pres">
      <dgm:prSet presAssocID="{5E7B7CB2-2071-41EB-8314-89B70EC5B540}" presName="parTx" presStyleLbl="revTx" presStyleIdx="2" presStyleCnt="4">
        <dgm:presLayoutVars>
          <dgm:chMax val="0"/>
          <dgm:chPref val="0"/>
        </dgm:presLayoutVars>
      </dgm:prSet>
      <dgm:spPr/>
    </dgm:pt>
    <dgm:pt modelId="{C4884718-B70C-42ED-80C8-363E6176D9C1}" type="pres">
      <dgm:prSet presAssocID="{C4C5AED8-217E-4925-8DC0-351F69684411}" presName="sibTrans" presStyleCnt="0"/>
      <dgm:spPr/>
    </dgm:pt>
    <dgm:pt modelId="{88F53477-8954-4073-9C3D-C2935A561DB6}" type="pres">
      <dgm:prSet presAssocID="{8A3F1911-EEB3-4B4E-A74E-5BA64E5E9278}" presName="compNode" presStyleCnt="0"/>
      <dgm:spPr/>
    </dgm:pt>
    <dgm:pt modelId="{9F984313-9FDE-463A-BA25-2D44C470833E}" type="pres">
      <dgm:prSet presAssocID="{8A3F1911-EEB3-4B4E-A74E-5BA64E5E9278}" presName="bgRect" presStyleLbl="bgShp" presStyleIdx="3" presStyleCnt="4"/>
      <dgm:spPr/>
    </dgm:pt>
    <dgm:pt modelId="{FE5371D5-45C1-42FA-B4F3-AECC77260218}" type="pres">
      <dgm:prSet presAssocID="{8A3F1911-EEB3-4B4E-A74E-5BA64E5E9278}" presName="iconRect" presStyleLbl="node1" presStyleIdx="3" presStyleCnt="4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D66F2049-54BA-482A-93F7-D8A2D5B25DEE}" type="pres">
      <dgm:prSet presAssocID="{8A3F1911-EEB3-4B4E-A74E-5BA64E5E9278}" presName="spaceRect" presStyleCnt="0"/>
      <dgm:spPr/>
    </dgm:pt>
    <dgm:pt modelId="{6BAFF668-2EE5-43F3-81BD-268E9723A48A}" type="pres">
      <dgm:prSet presAssocID="{8A3F1911-EEB3-4B4E-A74E-5BA64E5E927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3FD7B33-B17E-4C8F-AE5D-41622282B088}" type="presOf" srcId="{8A3F1911-EEB3-4B4E-A74E-5BA64E5E9278}" destId="{6BAFF668-2EE5-43F3-81BD-268E9723A48A}" srcOrd="0" destOrd="0" presId="urn:microsoft.com/office/officeart/2018/2/layout/IconVerticalSolidList"/>
    <dgm:cxn modelId="{96948663-FEA1-4A38-8EF5-62648E60C35C}" srcId="{FFC9C203-5D2F-48F9-B9C9-1F483803F86C}" destId="{83111CC8-123D-4AA6-90AB-F044C5FD8E05}" srcOrd="1" destOrd="0" parTransId="{15D60769-7272-4232-869D-591D8FA12E1A}" sibTransId="{CFBEF67B-3782-40B8-97C2-4A4A9BE5441E}"/>
    <dgm:cxn modelId="{D39C2E48-7417-4CA2-B0C8-1D0D58C8EC0A}" type="presOf" srcId="{FFC9C203-5D2F-48F9-B9C9-1F483803F86C}" destId="{64CE0ED5-F6D6-4727-81F1-E0B673949360}" srcOrd="0" destOrd="0" presId="urn:microsoft.com/office/officeart/2018/2/layout/IconVerticalSolidList"/>
    <dgm:cxn modelId="{3B37756F-6496-48FE-A926-17FBF9E38154}" type="presOf" srcId="{15FAF25B-C6BC-4FA9-BA7F-BF707EB67283}" destId="{A50074AF-835D-4A6E-9BF5-9A75206D7944}" srcOrd="0" destOrd="0" presId="urn:microsoft.com/office/officeart/2018/2/layout/IconVerticalSolidList"/>
    <dgm:cxn modelId="{2AF98286-160B-482F-A585-EC081846A0F2}" type="presOf" srcId="{5E7B7CB2-2071-41EB-8314-89B70EC5B540}" destId="{7ADDF707-9AD4-4981-B0EA-44C61505EF96}" srcOrd="0" destOrd="0" presId="urn:microsoft.com/office/officeart/2018/2/layout/IconVerticalSolidList"/>
    <dgm:cxn modelId="{1C5DFED9-861D-467A-9D74-B9C5321BBEE4}" srcId="{FFC9C203-5D2F-48F9-B9C9-1F483803F86C}" destId="{8A3F1911-EEB3-4B4E-A74E-5BA64E5E9278}" srcOrd="3" destOrd="0" parTransId="{4309C82B-CAE5-4BC2-B7A9-B65BE6DEF7A7}" sibTransId="{8D2190C7-EB12-4F9F-A761-FECAAD34B177}"/>
    <dgm:cxn modelId="{AA49ABF0-0B87-43A6-B575-91535C74374F}" srcId="{FFC9C203-5D2F-48F9-B9C9-1F483803F86C}" destId="{15FAF25B-C6BC-4FA9-BA7F-BF707EB67283}" srcOrd="0" destOrd="0" parTransId="{D7DFB46A-4965-4F21-88B2-A32279CF50D9}" sibTransId="{2B5810E3-CD21-4D4B-8B9B-2E5715A11D7C}"/>
    <dgm:cxn modelId="{29CEB1F6-7623-475F-BB52-C3FA29B1DB75}" type="presOf" srcId="{83111CC8-123D-4AA6-90AB-F044C5FD8E05}" destId="{A3EAD41F-E20C-4F9F-AD2B-2B385B4D8FAE}" srcOrd="0" destOrd="0" presId="urn:microsoft.com/office/officeart/2018/2/layout/IconVerticalSolidList"/>
    <dgm:cxn modelId="{1AC834FA-1FBE-4B04-B7A3-423A9F7C7E51}" srcId="{FFC9C203-5D2F-48F9-B9C9-1F483803F86C}" destId="{5E7B7CB2-2071-41EB-8314-89B70EC5B540}" srcOrd="2" destOrd="0" parTransId="{38E9EED7-61C4-42BF-BFB5-F771F03CD727}" sibTransId="{C4C5AED8-217E-4925-8DC0-351F69684411}"/>
    <dgm:cxn modelId="{A82B71CC-828E-4FD0-BDB1-9A8CD716D453}" type="presParOf" srcId="{64CE0ED5-F6D6-4727-81F1-E0B673949360}" destId="{444F5D04-7906-4C4E-A640-E30FE5F5E3B6}" srcOrd="0" destOrd="0" presId="urn:microsoft.com/office/officeart/2018/2/layout/IconVerticalSolidList"/>
    <dgm:cxn modelId="{A08374BA-5EAC-4567-BC0E-35F85AC15E0E}" type="presParOf" srcId="{444F5D04-7906-4C4E-A640-E30FE5F5E3B6}" destId="{589C3D46-2E50-44AC-8C95-D30CF5F79DA5}" srcOrd="0" destOrd="0" presId="urn:microsoft.com/office/officeart/2018/2/layout/IconVerticalSolidList"/>
    <dgm:cxn modelId="{88A6AD48-2141-40CF-84A6-1154410AA4F0}" type="presParOf" srcId="{444F5D04-7906-4C4E-A640-E30FE5F5E3B6}" destId="{46A2BD69-1D25-48EA-8450-98DF0A707BDD}" srcOrd="1" destOrd="0" presId="urn:microsoft.com/office/officeart/2018/2/layout/IconVerticalSolidList"/>
    <dgm:cxn modelId="{FDBCF00E-8640-4A04-BF2B-51DD2387E766}" type="presParOf" srcId="{444F5D04-7906-4C4E-A640-E30FE5F5E3B6}" destId="{A6E9CABF-C9FF-48A7-9253-55503C1391D5}" srcOrd="2" destOrd="0" presId="urn:microsoft.com/office/officeart/2018/2/layout/IconVerticalSolidList"/>
    <dgm:cxn modelId="{49A4D6D3-0BE1-494A-B0E1-512C6D09B573}" type="presParOf" srcId="{444F5D04-7906-4C4E-A640-E30FE5F5E3B6}" destId="{A50074AF-835D-4A6E-9BF5-9A75206D7944}" srcOrd="3" destOrd="0" presId="urn:microsoft.com/office/officeart/2018/2/layout/IconVerticalSolidList"/>
    <dgm:cxn modelId="{85DDA321-9092-493E-B1CE-825FFB0DAACF}" type="presParOf" srcId="{64CE0ED5-F6D6-4727-81F1-E0B673949360}" destId="{4624F1C4-AF5B-4506-B127-3339382466C3}" srcOrd="1" destOrd="0" presId="urn:microsoft.com/office/officeart/2018/2/layout/IconVerticalSolidList"/>
    <dgm:cxn modelId="{FA176398-C301-4696-A5B7-4D661BEAFC69}" type="presParOf" srcId="{64CE0ED5-F6D6-4727-81F1-E0B673949360}" destId="{6499555E-999F-4C28-BBCB-0506E2DA6BC6}" srcOrd="2" destOrd="0" presId="urn:microsoft.com/office/officeart/2018/2/layout/IconVerticalSolidList"/>
    <dgm:cxn modelId="{236AFCBF-6F0A-438B-B3EF-9F48017D307C}" type="presParOf" srcId="{6499555E-999F-4C28-BBCB-0506E2DA6BC6}" destId="{9FFBB20E-791D-490F-B6CF-483534F3C5BE}" srcOrd="0" destOrd="0" presId="urn:microsoft.com/office/officeart/2018/2/layout/IconVerticalSolidList"/>
    <dgm:cxn modelId="{F7AE3741-86C6-41D1-85A3-41458A368C0A}" type="presParOf" srcId="{6499555E-999F-4C28-BBCB-0506E2DA6BC6}" destId="{CFB12AAC-2B83-46EB-8F83-E8EBD6EB1F7E}" srcOrd="1" destOrd="0" presId="urn:microsoft.com/office/officeart/2018/2/layout/IconVerticalSolidList"/>
    <dgm:cxn modelId="{EB205E5F-DE3E-4B2C-AE01-D14DF87D1370}" type="presParOf" srcId="{6499555E-999F-4C28-BBCB-0506E2DA6BC6}" destId="{7BCC9355-0A0F-4FE0-885D-F01EB4B9A4C6}" srcOrd="2" destOrd="0" presId="urn:microsoft.com/office/officeart/2018/2/layout/IconVerticalSolidList"/>
    <dgm:cxn modelId="{D492FA90-2619-427B-B85D-5847AB084F8F}" type="presParOf" srcId="{6499555E-999F-4C28-BBCB-0506E2DA6BC6}" destId="{A3EAD41F-E20C-4F9F-AD2B-2B385B4D8FAE}" srcOrd="3" destOrd="0" presId="urn:microsoft.com/office/officeart/2018/2/layout/IconVerticalSolidList"/>
    <dgm:cxn modelId="{FA47D53F-19CF-4112-ACA1-5FAB4EA90911}" type="presParOf" srcId="{64CE0ED5-F6D6-4727-81F1-E0B673949360}" destId="{0D23CFD4-E9E5-4A09-A2A6-F99DD8D9DBB8}" srcOrd="3" destOrd="0" presId="urn:microsoft.com/office/officeart/2018/2/layout/IconVerticalSolidList"/>
    <dgm:cxn modelId="{62C019D3-1A8F-40CF-93A3-7048CC8C9ECC}" type="presParOf" srcId="{64CE0ED5-F6D6-4727-81F1-E0B673949360}" destId="{7897FB29-622B-4FCD-9A19-A2FC193C1AA8}" srcOrd="4" destOrd="0" presId="urn:microsoft.com/office/officeart/2018/2/layout/IconVerticalSolidList"/>
    <dgm:cxn modelId="{51FA847C-6260-47CE-B900-23127DC8EE75}" type="presParOf" srcId="{7897FB29-622B-4FCD-9A19-A2FC193C1AA8}" destId="{C2543C65-7CCD-4008-89EA-F66A2F134667}" srcOrd="0" destOrd="0" presId="urn:microsoft.com/office/officeart/2018/2/layout/IconVerticalSolidList"/>
    <dgm:cxn modelId="{CDF73723-675D-4621-8A2F-54DCA96E1B4B}" type="presParOf" srcId="{7897FB29-622B-4FCD-9A19-A2FC193C1AA8}" destId="{3BEE3CA4-FAF6-4B7F-A9E6-139269CD8524}" srcOrd="1" destOrd="0" presId="urn:microsoft.com/office/officeart/2018/2/layout/IconVerticalSolidList"/>
    <dgm:cxn modelId="{1EAFC5DB-3F40-4177-A151-0E649C28FB3A}" type="presParOf" srcId="{7897FB29-622B-4FCD-9A19-A2FC193C1AA8}" destId="{D464BA93-B4EC-40D9-92D9-6274D688C5B2}" srcOrd="2" destOrd="0" presId="urn:microsoft.com/office/officeart/2018/2/layout/IconVerticalSolidList"/>
    <dgm:cxn modelId="{2D243A0E-984D-4C95-9160-EFCCF711EF37}" type="presParOf" srcId="{7897FB29-622B-4FCD-9A19-A2FC193C1AA8}" destId="{7ADDF707-9AD4-4981-B0EA-44C61505EF96}" srcOrd="3" destOrd="0" presId="urn:microsoft.com/office/officeart/2018/2/layout/IconVerticalSolidList"/>
    <dgm:cxn modelId="{7B369F44-1DBB-4AC6-BC32-748B8B8435A4}" type="presParOf" srcId="{64CE0ED5-F6D6-4727-81F1-E0B673949360}" destId="{C4884718-B70C-42ED-80C8-363E6176D9C1}" srcOrd="5" destOrd="0" presId="urn:microsoft.com/office/officeart/2018/2/layout/IconVerticalSolidList"/>
    <dgm:cxn modelId="{773AA1CC-5762-4FF3-AB0F-08719128CD2D}" type="presParOf" srcId="{64CE0ED5-F6D6-4727-81F1-E0B673949360}" destId="{88F53477-8954-4073-9C3D-C2935A561DB6}" srcOrd="6" destOrd="0" presId="urn:microsoft.com/office/officeart/2018/2/layout/IconVerticalSolidList"/>
    <dgm:cxn modelId="{F9D0A1F2-527A-4DF1-B974-D72BEB7FF1C4}" type="presParOf" srcId="{88F53477-8954-4073-9C3D-C2935A561DB6}" destId="{9F984313-9FDE-463A-BA25-2D44C470833E}" srcOrd="0" destOrd="0" presId="urn:microsoft.com/office/officeart/2018/2/layout/IconVerticalSolidList"/>
    <dgm:cxn modelId="{4F26EB86-E5F0-4E47-B0E1-F9982FC78A2C}" type="presParOf" srcId="{88F53477-8954-4073-9C3D-C2935A561DB6}" destId="{FE5371D5-45C1-42FA-B4F3-AECC77260218}" srcOrd="1" destOrd="0" presId="urn:microsoft.com/office/officeart/2018/2/layout/IconVerticalSolidList"/>
    <dgm:cxn modelId="{A6075117-AF05-45C1-95E9-F2C91C3C3B52}" type="presParOf" srcId="{88F53477-8954-4073-9C3D-C2935A561DB6}" destId="{D66F2049-54BA-482A-93F7-D8A2D5B25DEE}" srcOrd="2" destOrd="0" presId="urn:microsoft.com/office/officeart/2018/2/layout/IconVerticalSolidList"/>
    <dgm:cxn modelId="{7C2F994C-C533-4389-BA5D-019BBF45614A}" type="presParOf" srcId="{88F53477-8954-4073-9C3D-C2935A561DB6}" destId="{6BAFF668-2EE5-43F3-81BD-268E9723A4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DA40C6-4BB6-4773-8DF1-CC2C4C8EFCD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NZ"/>
        </a:p>
      </dgm:t>
    </dgm:pt>
    <dgm:pt modelId="{59D393C8-1F14-4C60-AF22-BC28E9BA71A9}">
      <dgm:prSet phldrT="[Text]"/>
      <dgm:spPr/>
      <dgm:t>
        <a:bodyPr/>
        <a:lstStyle/>
        <a:p>
          <a:r>
            <a:rPr lang="en-NZ"/>
            <a:t>Sent to Firstgas</a:t>
          </a:r>
        </a:p>
      </dgm:t>
    </dgm:pt>
    <dgm:pt modelId="{DFF74E0C-159A-49C7-91FB-C21A41D6AAB6}" type="parTrans" cxnId="{953D16BD-359A-4A39-B852-1930F5DB2229}">
      <dgm:prSet/>
      <dgm:spPr/>
      <dgm:t>
        <a:bodyPr/>
        <a:lstStyle/>
        <a:p>
          <a:endParaRPr lang="en-NZ"/>
        </a:p>
      </dgm:t>
    </dgm:pt>
    <dgm:pt modelId="{D0E6507E-9D64-48B3-A485-E577B8281C4A}" type="sibTrans" cxnId="{953D16BD-359A-4A39-B852-1930F5DB2229}">
      <dgm:prSet/>
      <dgm:spPr/>
      <dgm:t>
        <a:bodyPr/>
        <a:lstStyle/>
        <a:p>
          <a:endParaRPr lang="en-NZ"/>
        </a:p>
      </dgm:t>
    </dgm:pt>
    <dgm:pt modelId="{DB9A93E4-5918-4247-8787-BFED930B6BC8}">
      <dgm:prSet phldrT="[Text]"/>
      <dgm:spPr/>
      <dgm:t>
        <a:bodyPr/>
        <a:lstStyle/>
        <a:p>
          <a:r>
            <a:rPr lang="en-NZ"/>
            <a:t>Copied to Stakeholders in CCO Contacts List</a:t>
          </a:r>
        </a:p>
      </dgm:t>
    </dgm:pt>
    <dgm:pt modelId="{BE1B464D-FB97-46E0-83CF-F75CF4114785}" type="parTrans" cxnId="{9A0FB8DE-1C84-4A92-9B82-9F34162E4569}">
      <dgm:prSet/>
      <dgm:spPr/>
      <dgm:t>
        <a:bodyPr/>
        <a:lstStyle/>
        <a:p>
          <a:endParaRPr lang="en-NZ"/>
        </a:p>
      </dgm:t>
    </dgm:pt>
    <dgm:pt modelId="{D89475DA-84EE-456F-846B-7679D8AF6E12}" type="sibTrans" cxnId="{9A0FB8DE-1C84-4A92-9B82-9F34162E4569}">
      <dgm:prSet/>
      <dgm:spPr/>
      <dgm:t>
        <a:bodyPr/>
        <a:lstStyle/>
        <a:p>
          <a:endParaRPr lang="en-NZ"/>
        </a:p>
      </dgm:t>
    </dgm:pt>
    <dgm:pt modelId="{724B8555-4E3E-42CF-A94A-B72F2979417B}">
      <dgm:prSet phldrT="[Text]"/>
      <dgm:spPr/>
      <dgm:t>
        <a:bodyPr/>
        <a:lstStyle/>
        <a:p>
          <a:r>
            <a:rPr lang="en-NZ"/>
            <a:t>Posted on CCO Website</a:t>
          </a:r>
        </a:p>
      </dgm:t>
    </dgm:pt>
    <dgm:pt modelId="{BEA743A3-96E2-4C0B-AD1B-1B05CF7F6BD0}" type="parTrans" cxnId="{ECE44F61-57F8-459E-9197-7206878BBC47}">
      <dgm:prSet/>
      <dgm:spPr/>
      <dgm:t>
        <a:bodyPr/>
        <a:lstStyle/>
        <a:p>
          <a:endParaRPr lang="en-NZ"/>
        </a:p>
      </dgm:t>
    </dgm:pt>
    <dgm:pt modelId="{2E5D9A07-C444-4ACD-99AE-F533B13A4807}" type="sibTrans" cxnId="{ECE44F61-57F8-459E-9197-7206878BBC47}">
      <dgm:prSet/>
      <dgm:spPr/>
      <dgm:t>
        <a:bodyPr/>
        <a:lstStyle/>
        <a:p>
          <a:endParaRPr lang="en-NZ"/>
        </a:p>
      </dgm:t>
    </dgm:pt>
    <dgm:pt modelId="{EFC9D71C-3EC5-45EF-84B6-1EC749BD2324}">
      <dgm:prSet phldrT="[Text]"/>
      <dgm:spPr/>
      <dgm:t>
        <a:bodyPr/>
        <a:lstStyle/>
        <a:p>
          <a:r>
            <a:rPr lang="en-NZ"/>
            <a:t>SMS Alert Optional</a:t>
          </a:r>
        </a:p>
      </dgm:t>
    </dgm:pt>
    <dgm:pt modelId="{350ECED0-8809-489E-B903-61EBF5AE8D74}" type="parTrans" cxnId="{3DE9B4C8-4A20-4B48-B42B-5519D7571079}">
      <dgm:prSet/>
      <dgm:spPr/>
      <dgm:t>
        <a:bodyPr/>
        <a:lstStyle/>
        <a:p>
          <a:endParaRPr lang="en-NZ"/>
        </a:p>
      </dgm:t>
    </dgm:pt>
    <dgm:pt modelId="{1F90901D-1BA0-41BF-B35C-FD3001399C66}" type="sibTrans" cxnId="{3DE9B4C8-4A20-4B48-B42B-5519D7571079}">
      <dgm:prSet/>
      <dgm:spPr/>
      <dgm:t>
        <a:bodyPr/>
        <a:lstStyle/>
        <a:p>
          <a:endParaRPr lang="en-NZ"/>
        </a:p>
      </dgm:t>
    </dgm:pt>
    <dgm:pt modelId="{562E8105-80B6-41B3-81B0-735A3835B9FC}" type="pres">
      <dgm:prSet presAssocID="{3DDA40C6-4BB6-4773-8DF1-CC2C4C8EFCDF}" presName="linear" presStyleCnt="0">
        <dgm:presLayoutVars>
          <dgm:animLvl val="lvl"/>
          <dgm:resizeHandles val="exact"/>
        </dgm:presLayoutVars>
      </dgm:prSet>
      <dgm:spPr/>
    </dgm:pt>
    <dgm:pt modelId="{2B06C616-820A-4AA2-B9C8-1FD52E43FE50}" type="pres">
      <dgm:prSet presAssocID="{59D393C8-1F14-4C60-AF22-BC28E9BA71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2064C9-BD03-494E-8327-9A5A72FF5470}" type="pres">
      <dgm:prSet presAssocID="{D0E6507E-9D64-48B3-A485-E577B8281C4A}" presName="spacer" presStyleCnt="0"/>
      <dgm:spPr/>
    </dgm:pt>
    <dgm:pt modelId="{FE90622B-F03B-4544-BF6C-134D452720C3}" type="pres">
      <dgm:prSet presAssocID="{DB9A93E4-5918-4247-8787-BFED930B6B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7ECD00-90BE-4546-BB2D-B37C146C5862}" type="pres">
      <dgm:prSet presAssocID="{D89475DA-84EE-456F-846B-7679D8AF6E12}" presName="spacer" presStyleCnt="0"/>
      <dgm:spPr/>
    </dgm:pt>
    <dgm:pt modelId="{24620BEC-D710-4132-A21A-E48057E2BE09}" type="pres">
      <dgm:prSet presAssocID="{724B8555-4E3E-42CF-A94A-B72F297941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F2AF95-C27C-421D-89AD-282685F5C72F}" type="pres">
      <dgm:prSet presAssocID="{2E5D9A07-C444-4ACD-99AE-F533B13A4807}" presName="spacer" presStyleCnt="0"/>
      <dgm:spPr/>
    </dgm:pt>
    <dgm:pt modelId="{5E99E3B2-184A-4A55-93FA-D9F767D34683}" type="pres">
      <dgm:prSet presAssocID="{EFC9D71C-3EC5-45EF-84B6-1EC749BD23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BB4029-91B8-4661-BD72-36DB798EF4F1}" type="presOf" srcId="{59D393C8-1F14-4C60-AF22-BC28E9BA71A9}" destId="{2B06C616-820A-4AA2-B9C8-1FD52E43FE50}" srcOrd="0" destOrd="0" presId="urn:microsoft.com/office/officeart/2005/8/layout/vList2"/>
    <dgm:cxn modelId="{C19ED53F-5CB8-4574-999C-7361C99AD756}" type="presOf" srcId="{DB9A93E4-5918-4247-8787-BFED930B6BC8}" destId="{FE90622B-F03B-4544-BF6C-134D452720C3}" srcOrd="0" destOrd="0" presId="urn:microsoft.com/office/officeart/2005/8/layout/vList2"/>
    <dgm:cxn modelId="{ECE44F61-57F8-459E-9197-7206878BBC47}" srcId="{3DDA40C6-4BB6-4773-8DF1-CC2C4C8EFCDF}" destId="{724B8555-4E3E-42CF-A94A-B72F2979417B}" srcOrd="2" destOrd="0" parTransId="{BEA743A3-96E2-4C0B-AD1B-1B05CF7F6BD0}" sibTransId="{2E5D9A07-C444-4ACD-99AE-F533B13A4807}"/>
    <dgm:cxn modelId="{E5EA4B7D-CE69-4F0B-8E11-6FEA57A4EA95}" type="presOf" srcId="{3DDA40C6-4BB6-4773-8DF1-CC2C4C8EFCDF}" destId="{562E8105-80B6-41B3-81B0-735A3835B9FC}" srcOrd="0" destOrd="0" presId="urn:microsoft.com/office/officeart/2005/8/layout/vList2"/>
    <dgm:cxn modelId="{37E3448B-6EB4-44B7-A3F5-EB563DCE9D04}" type="presOf" srcId="{EFC9D71C-3EC5-45EF-84B6-1EC749BD2324}" destId="{5E99E3B2-184A-4A55-93FA-D9F767D34683}" srcOrd="0" destOrd="0" presId="urn:microsoft.com/office/officeart/2005/8/layout/vList2"/>
    <dgm:cxn modelId="{953D16BD-359A-4A39-B852-1930F5DB2229}" srcId="{3DDA40C6-4BB6-4773-8DF1-CC2C4C8EFCDF}" destId="{59D393C8-1F14-4C60-AF22-BC28E9BA71A9}" srcOrd="0" destOrd="0" parTransId="{DFF74E0C-159A-49C7-91FB-C21A41D6AAB6}" sibTransId="{D0E6507E-9D64-48B3-A485-E577B8281C4A}"/>
    <dgm:cxn modelId="{327970C5-A7BA-49A0-8DD4-1B3718FF3161}" type="presOf" srcId="{724B8555-4E3E-42CF-A94A-B72F2979417B}" destId="{24620BEC-D710-4132-A21A-E48057E2BE09}" srcOrd="0" destOrd="0" presId="urn:microsoft.com/office/officeart/2005/8/layout/vList2"/>
    <dgm:cxn modelId="{3DE9B4C8-4A20-4B48-B42B-5519D7571079}" srcId="{3DDA40C6-4BB6-4773-8DF1-CC2C4C8EFCDF}" destId="{EFC9D71C-3EC5-45EF-84B6-1EC749BD2324}" srcOrd="3" destOrd="0" parTransId="{350ECED0-8809-489E-B903-61EBF5AE8D74}" sibTransId="{1F90901D-1BA0-41BF-B35C-FD3001399C66}"/>
    <dgm:cxn modelId="{9A0FB8DE-1C84-4A92-9B82-9F34162E4569}" srcId="{3DDA40C6-4BB6-4773-8DF1-CC2C4C8EFCDF}" destId="{DB9A93E4-5918-4247-8787-BFED930B6BC8}" srcOrd="1" destOrd="0" parTransId="{BE1B464D-FB97-46E0-83CF-F75CF4114785}" sibTransId="{D89475DA-84EE-456F-846B-7679D8AF6E12}"/>
    <dgm:cxn modelId="{74A25DC9-E0A8-4816-B4FC-0CDC36E0082E}" type="presParOf" srcId="{562E8105-80B6-41B3-81B0-735A3835B9FC}" destId="{2B06C616-820A-4AA2-B9C8-1FD52E43FE50}" srcOrd="0" destOrd="0" presId="urn:microsoft.com/office/officeart/2005/8/layout/vList2"/>
    <dgm:cxn modelId="{C273634D-E90B-45A7-A933-71B86B587677}" type="presParOf" srcId="{562E8105-80B6-41B3-81B0-735A3835B9FC}" destId="{A72064C9-BD03-494E-8327-9A5A72FF5470}" srcOrd="1" destOrd="0" presId="urn:microsoft.com/office/officeart/2005/8/layout/vList2"/>
    <dgm:cxn modelId="{1664C811-9806-49AD-ACCE-6ED0E8560801}" type="presParOf" srcId="{562E8105-80B6-41B3-81B0-735A3835B9FC}" destId="{FE90622B-F03B-4544-BF6C-134D452720C3}" srcOrd="2" destOrd="0" presId="urn:microsoft.com/office/officeart/2005/8/layout/vList2"/>
    <dgm:cxn modelId="{53C79508-EAE8-4960-B7F1-C5B51F20E987}" type="presParOf" srcId="{562E8105-80B6-41B3-81B0-735A3835B9FC}" destId="{B67ECD00-90BE-4546-BB2D-B37C146C5862}" srcOrd="3" destOrd="0" presId="urn:microsoft.com/office/officeart/2005/8/layout/vList2"/>
    <dgm:cxn modelId="{A2CA613A-0F62-4805-A0D1-170CC68300F0}" type="presParOf" srcId="{562E8105-80B6-41B3-81B0-735A3835B9FC}" destId="{24620BEC-D710-4132-A21A-E48057E2BE09}" srcOrd="4" destOrd="0" presId="urn:microsoft.com/office/officeart/2005/8/layout/vList2"/>
    <dgm:cxn modelId="{7323E4E0-D7C9-4D6A-96CE-C3DC0101344C}" type="presParOf" srcId="{562E8105-80B6-41B3-81B0-735A3835B9FC}" destId="{A7F2AF95-C27C-421D-89AD-282685F5C72F}" srcOrd="5" destOrd="0" presId="urn:microsoft.com/office/officeart/2005/8/layout/vList2"/>
    <dgm:cxn modelId="{B9E4C36C-7B9A-4FC5-A103-C4DB65553065}" type="presParOf" srcId="{562E8105-80B6-41B3-81B0-735A3835B9FC}" destId="{5E99E3B2-184A-4A55-93FA-D9F767D346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10F003-0E52-49A1-87B9-EFE748ACA5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27DC9C-806F-4284-884C-A88AD062B84A}">
      <dgm:prSet/>
      <dgm:spPr/>
      <dgm:t>
        <a:bodyPr/>
        <a:lstStyle/>
        <a:p>
          <a:r>
            <a:rPr lang="en-NZ"/>
            <a:t>See notifications that there is a Critical Contingency</a:t>
          </a:r>
          <a:endParaRPr lang="en-US"/>
        </a:p>
      </dgm:t>
    </dgm:pt>
    <dgm:pt modelId="{77E5E957-BCAF-46FD-8513-38F6D5541968}" type="parTrans" cxnId="{CD1C8354-C409-4533-A19B-CA6B3A64A779}">
      <dgm:prSet/>
      <dgm:spPr/>
      <dgm:t>
        <a:bodyPr/>
        <a:lstStyle/>
        <a:p>
          <a:endParaRPr lang="en-US"/>
        </a:p>
      </dgm:t>
    </dgm:pt>
    <dgm:pt modelId="{0C11F1C2-0FAA-41DD-BD7A-B1D2524EAC04}" type="sibTrans" cxnId="{CD1C8354-C409-4533-A19B-CA6B3A64A779}">
      <dgm:prSet/>
      <dgm:spPr/>
      <dgm:t>
        <a:bodyPr/>
        <a:lstStyle/>
        <a:p>
          <a:endParaRPr lang="en-US"/>
        </a:p>
      </dgm:t>
    </dgm:pt>
    <dgm:pt modelId="{0EF4FC4E-333C-4E6E-A92E-F260C3EAE45F}">
      <dgm:prSet/>
      <dgm:spPr/>
      <dgm:t>
        <a:bodyPr/>
        <a:lstStyle/>
        <a:p>
          <a:r>
            <a:rPr lang="en-NZ"/>
            <a:t>Receive instruction from Firstgas about who must curtail gas use</a:t>
          </a:r>
          <a:endParaRPr lang="en-US"/>
        </a:p>
      </dgm:t>
    </dgm:pt>
    <dgm:pt modelId="{37DC3FB0-7A27-4966-90BE-3E4E6A549853}" type="parTrans" cxnId="{4601107E-20F1-469E-86B5-8329187AD187}">
      <dgm:prSet/>
      <dgm:spPr/>
      <dgm:t>
        <a:bodyPr/>
        <a:lstStyle/>
        <a:p>
          <a:endParaRPr lang="en-US"/>
        </a:p>
      </dgm:t>
    </dgm:pt>
    <dgm:pt modelId="{6E062F79-1BAE-4959-B436-73FBC6F21BCF}" type="sibTrans" cxnId="{4601107E-20F1-469E-86B5-8329187AD187}">
      <dgm:prSet/>
      <dgm:spPr/>
      <dgm:t>
        <a:bodyPr/>
        <a:lstStyle/>
        <a:p>
          <a:endParaRPr lang="en-US"/>
        </a:p>
      </dgm:t>
    </dgm:pt>
    <dgm:pt modelId="{69FC53D1-4A91-4631-844E-520EBE62D444}">
      <dgm:prSet/>
      <dgm:spPr/>
      <dgm:t>
        <a:bodyPr/>
        <a:lstStyle/>
        <a:p>
          <a:r>
            <a:rPr lang="en-NZ"/>
            <a:t>Urgently contact affected customers to instruct them to curtail</a:t>
          </a:r>
          <a:endParaRPr lang="en-US"/>
        </a:p>
      </dgm:t>
    </dgm:pt>
    <dgm:pt modelId="{A59FE2C7-CEFD-4B60-935B-E9F32B0E4676}" type="parTrans" cxnId="{F27CD0F2-8D1A-414B-8068-489F26CA1B2E}">
      <dgm:prSet/>
      <dgm:spPr/>
      <dgm:t>
        <a:bodyPr/>
        <a:lstStyle/>
        <a:p>
          <a:endParaRPr lang="en-US"/>
        </a:p>
      </dgm:t>
    </dgm:pt>
    <dgm:pt modelId="{98DF5341-2AE8-4D40-80E5-A027127C3B94}" type="sibTrans" cxnId="{F27CD0F2-8D1A-414B-8068-489F26CA1B2E}">
      <dgm:prSet/>
      <dgm:spPr/>
      <dgm:t>
        <a:bodyPr/>
        <a:lstStyle/>
        <a:p>
          <a:endParaRPr lang="en-US"/>
        </a:p>
      </dgm:t>
    </dgm:pt>
    <dgm:pt modelId="{5EC91CB1-BC4B-44DA-9474-E99826B5CA95}">
      <dgm:prSet/>
      <dgm:spPr/>
      <dgm:t>
        <a:bodyPr/>
        <a:lstStyle/>
        <a:p>
          <a:r>
            <a:rPr lang="en-NZ"/>
            <a:t>Update Firstgas on curtailment progress</a:t>
          </a:r>
          <a:endParaRPr lang="en-US"/>
        </a:p>
      </dgm:t>
    </dgm:pt>
    <dgm:pt modelId="{77892728-F242-4837-A998-67A41F81919C}" type="parTrans" cxnId="{3B054A3A-E96D-40E5-AB7C-1A4B0E757FFE}">
      <dgm:prSet/>
      <dgm:spPr/>
      <dgm:t>
        <a:bodyPr/>
        <a:lstStyle/>
        <a:p>
          <a:endParaRPr lang="en-US"/>
        </a:p>
      </dgm:t>
    </dgm:pt>
    <dgm:pt modelId="{D754664C-6036-40F2-A7B3-56715BCE7E2C}" type="sibTrans" cxnId="{3B054A3A-E96D-40E5-AB7C-1A4B0E757FFE}">
      <dgm:prSet/>
      <dgm:spPr/>
      <dgm:t>
        <a:bodyPr/>
        <a:lstStyle/>
        <a:p>
          <a:endParaRPr lang="en-US"/>
        </a:p>
      </dgm:t>
    </dgm:pt>
    <dgm:pt modelId="{7F101153-3E46-41D2-B949-D24CD573FDD0}">
      <dgm:prSet/>
      <dgm:spPr/>
      <dgm:t>
        <a:bodyPr/>
        <a:lstStyle/>
        <a:p>
          <a:r>
            <a:rPr lang="en-NZ"/>
            <a:t>Send out a media appeal for users to reduce gas use, if requested by CCO</a:t>
          </a:r>
          <a:endParaRPr lang="en-US"/>
        </a:p>
      </dgm:t>
    </dgm:pt>
    <dgm:pt modelId="{30A3061A-DE54-4CBF-BCAB-F30879BA2661}" type="parTrans" cxnId="{1782D15A-E952-4FB5-8C2D-730FAFB91FFC}">
      <dgm:prSet/>
      <dgm:spPr/>
      <dgm:t>
        <a:bodyPr/>
        <a:lstStyle/>
        <a:p>
          <a:endParaRPr lang="en-US"/>
        </a:p>
      </dgm:t>
    </dgm:pt>
    <dgm:pt modelId="{B8CCD65C-581C-446E-9E21-D154E4A459D8}" type="sibTrans" cxnId="{1782D15A-E952-4FB5-8C2D-730FAFB91FFC}">
      <dgm:prSet/>
      <dgm:spPr/>
      <dgm:t>
        <a:bodyPr/>
        <a:lstStyle/>
        <a:p>
          <a:endParaRPr lang="en-US"/>
        </a:p>
      </dgm:t>
    </dgm:pt>
    <dgm:pt modelId="{F2A5BF54-0E35-43B8-9751-B87243FB2865}" type="pres">
      <dgm:prSet presAssocID="{3010F003-0E52-49A1-87B9-EFE748ACA5CA}" presName="root" presStyleCnt="0">
        <dgm:presLayoutVars>
          <dgm:dir/>
          <dgm:resizeHandles val="exact"/>
        </dgm:presLayoutVars>
      </dgm:prSet>
      <dgm:spPr/>
    </dgm:pt>
    <dgm:pt modelId="{2AA087E8-77FE-47DA-A00A-AA7730C1592E}" type="pres">
      <dgm:prSet presAssocID="{FC27DC9C-806F-4284-884C-A88AD062B84A}" presName="compNode" presStyleCnt="0"/>
      <dgm:spPr/>
    </dgm:pt>
    <dgm:pt modelId="{9B6B09A1-004E-4B36-B2C9-2327D51545A6}" type="pres">
      <dgm:prSet presAssocID="{FC27DC9C-806F-4284-884C-A88AD062B84A}" presName="bgRect" presStyleLbl="bgShp" presStyleIdx="0" presStyleCnt="5"/>
      <dgm:spPr/>
    </dgm:pt>
    <dgm:pt modelId="{C9EAE009-2ED7-4985-B774-E81F0443B263}" type="pres">
      <dgm:prSet presAssocID="{FC27DC9C-806F-4284-884C-A88AD062B84A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5EB1C39-D779-4EC9-9734-1669D1F5CE64}" type="pres">
      <dgm:prSet presAssocID="{FC27DC9C-806F-4284-884C-A88AD062B84A}" presName="spaceRect" presStyleCnt="0"/>
      <dgm:spPr/>
    </dgm:pt>
    <dgm:pt modelId="{A70EE717-F140-4150-A493-3EEF26AEB4FF}" type="pres">
      <dgm:prSet presAssocID="{FC27DC9C-806F-4284-884C-A88AD062B84A}" presName="parTx" presStyleLbl="revTx" presStyleIdx="0" presStyleCnt="5">
        <dgm:presLayoutVars>
          <dgm:chMax val="0"/>
          <dgm:chPref val="0"/>
        </dgm:presLayoutVars>
      </dgm:prSet>
      <dgm:spPr/>
    </dgm:pt>
    <dgm:pt modelId="{156DC131-7B70-4306-BDF5-E709621D68A0}" type="pres">
      <dgm:prSet presAssocID="{0C11F1C2-0FAA-41DD-BD7A-B1D2524EAC04}" presName="sibTrans" presStyleCnt="0"/>
      <dgm:spPr/>
    </dgm:pt>
    <dgm:pt modelId="{3561B57A-EA9E-4C01-9E38-0643882F7BAD}" type="pres">
      <dgm:prSet presAssocID="{0EF4FC4E-333C-4E6E-A92E-F260C3EAE45F}" presName="compNode" presStyleCnt="0"/>
      <dgm:spPr/>
    </dgm:pt>
    <dgm:pt modelId="{3A7DA397-0CAB-4787-911B-820F8EF88FED}" type="pres">
      <dgm:prSet presAssocID="{0EF4FC4E-333C-4E6E-A92E-F260C3EAE45F}" presName="bgRect" presStyleLbl="bgShp" presStyleIdx="1" presStyleCnt="5"/>
      <dgm:spPr/>
    </dgm:pt>
    <dgm:pt modelId="{E6C35258-EEFF-4BC7-AD34-7E246FD35614}" type="pres">
      <dgm:prSet presAssocID="{0EF4FC4E-333C-4E6E-A92E-F260C3EAE45F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A3825F-7A75-4116-A76A-3DF1B3659E41}" type="pres">
      <dgm:prSet presAssocID="{0EF4FC4E-333C-4E6E-A92E-F260C3EAE45F}" presName="spaceRect" presStyleCnt="0"/>
      <dgm:spPr/>
    </dgm:pt>
    <dgm:pt modelId="{A05D8F1A-5BB2-41D2-9915-5F288D210B2C}" type="pres">
      <dgm:prSet presAssocID="{0EF4FC4E-333C-4E6E-A92E-F260C3EAE45F}" presName="parTx" presStyleLbl="revTx" presStyleIdx="1" presStyleCnt="5">
        <dgm:presLayoutVars>
          <dgm:chMax val="0"/>
          <dgm:chPref val="0"/>
        </dgm:presLayoutVars>
      </dgm:prSet>
      <dgm:spPr/>
    </dgm:pt>
    <dgm:pt modelId="{429B23A9-9522-497A-99B1-84DD2C67599B}" type="pres">
      <dgm:prSet presAssocID="{6E062F79-1BAE-4959-B436-73FBC6F21BCF}" presName="sibTrans" presStyleCnt="0"/>
      <dgm:spPr/>
    </dgm:pt>
    <dgm:pt modelId="{302CF6F7-0155-4E3C-90D9-F06D1F4960DA}" type="pres">
      <dgm:prSet presAssocID="{69FC53D1-4A91-4631-844E-520EBE62D444}" presName="compNode" presStyleCnt="0"/>
      <dgm:spPr/>
    </dgm:pt>
    <dgm:pt modelId="{F3EBAAD0-5C75-461D-A03C-8BC5B42F638E}" type="pres">
      <dgm:prSet presAssocID="{69FC53D1-4A91-4631-844E-520EBE62D444}" presName="bgRect" presStyleLbl="bgShp" presStyleIdx="2" presStyleCnt="5"/>
      <dgm:spPr/>
    </dgm:pt>
    <dgm:pt modelId="{B01E74BF-5F6C-4722-8846-0B4911AB2F48}" type="pres">
      <dgm:prSet presAssocID="{69FC53D1-4A91-4631-844E-520EBE62D444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8617610-9226-44DC-9672-30E804C97161}" type="pres">
      <dgm:prSet presAssocID="{69FC53D1-4A91-4631-844E-520EBE62D444}" presName="spaceRect" presStyleCnt="0"/>
      <dgm:spPr/>
    </dgm:pt>
    <dgm:pt modelId="{5D1F6E5D-92EE-4B5A-8860-9E95FC0C8016}" type="pres">
      <dgm:prSet presAssocID="{69FC53D1-4A91-4631-844E-520EBE62D444}" presName="parTx" presStyleLbl="revTx" presStyleIdx="2" presStyleCnt="5">
        <dgm:presLayoutVars>
          <dgm:chMax val="0"/>
          <dgm:chPref val="0"/>
        </dgm:presLayoutVars>
      </dgm:prSet>
      <dgm:spPr/>
    </dgm:pt>
    <dgm:pt modelId="{F7A87B76-C298-45A4-ADF8-247F9C86D150}" type="pres">
      <dgm:prSet presAssocID="{98DF5341-2AE8-4D40-80E5-A027127C3B94}" presName="sibTrans" presStyleCnt="0"/>
      <dgm:spPr/>
    </dgm:pt>
    <dgm:pt modelId="{EEE9A584-72A8-45D5-A81D-B0D535A32445}" type="pres">
      <dgm:prSet presAssocID="{5EC91CB1-BC4B-44DA-9474-E99826B5CA95}" presName="compNode" presStyleCnt="0"/>
      <dgm:spPr/>
    </dgm:pt>
    <dgm:pt modelId="{A2D9D936-5A19-4939-BBE7-06642E9E2F4C}" type="pres">
      <dgm:prSet presAssocID="{5EC91CB1-BC4B-44DA-9474-E99826B5CA95}" presName="bgRect" presStyleLbl="bgShp" presStyleIdx="3" presStyleCnt="5"/>
      <dgm:spPr/>
    </dgm:pt>
    <dgm:pt modelId="{36504274-00E2-4464-9871-81815A619E22}" type="pres">
      <dgm:prSet presAssocID="{5EC91CB1-BC4B-44DA-9474-E99826B5CA95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BA701451-6FEA-4ECE-B892-CADC665C06AB}" type="pres">
      <dgm:prSet presAssocID="{5EC91CB1-BC4B-44DA-9474-E99826B5CA95}" presName="spaceRect" presStyleCnt="0"/>
      <dgm:spPr/>
    </dgm:pt>
    <dgm:pt modelId="{D4E5D5F5-6569-44E8-8905-3BC8DE5E7447}" type="pres">
      <dgm:prSet presAssocID="{5EC91CB1-BC4B-44DA-9474-E99826B5CA95}" presName="parTx" presStyleLbl="revTx" presStyleIdx="3" presStyleCnt="5">
        <dgm:presLayoutVars>
          <dgm:chMax val="0"/>
          <dgm:chPref val="0"/>
        </dgm:presLayoutVars>
      </dgm:prSet>
      <dgm:spPr/>
    </dgm:pt>
    <dgm:pt modelId="{ADE013DC-C5B5-4ED2-B2DA-DF0D38C6A5EB}" type="pres">
      <dgm:prSet presAssocID="{D754664C-6036-40F2-A7B3-56715BCE7E2C}" presName="sibTrans" presStyleCnt="0"/>
      <dgm:spPr/>
    </dgm:pt>
    <dgm:pt modelId="{EF1A05A6-A401-40BF-87B3-AB1B4DD4FE9A}" type="pres">
      <dgm:prSet presAssocID="{7F101153-3E46-41D2-B949-D24CD573FDD0}" presName="compNode" presStyleCnt="0"/>
      <dgm:spPr/>
    </dgm:pt>
    <dgm:pt modelId="{74F9CA51-10CF-4BAE-B13D-11258B504F7E}" type="pres">
      <dgm:prSet presAssocID="{7F101153-3E46-41D2-B949-D24CD573FDD0}" presName="bgRect" presStyleLbl="bgShp" presStyleIdx="4" presStyleCnt="5"/>
      <dgm:spPr/>
    </dgm:pt>
    <dgm:pt modelId="{5F6D6596-42D8-4BD1-AAE9-C9B5E37D0D8C}" type="pres">
      <dgm:prSet presAssocID="{7F101153-3E46-41D2-B949-D24CD573FDD0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DEE6CD2C-E359-4169-8000-34396294476B}" type="pres">
      <dgm:prSet presAssocID="{7F101153-3E46-41D2-B949-D24CD573FDD0}" presName="spaceRect" presStyleCnt="0"/>
      <dgm:spPr/>
    </dgm:pt>
    <dgm:pt modelId="{8B53B979-2B63-42B9-9FFF-E3F3018FDB29}" type="pres">
      <dgm:prSet presAssocID="{7F101153-3E46-41D2-B949-D24CD573FDD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A1E1F36-4560-4AAC-978D-FDD94A2948A2}" type="presOf" srcId="{69FC53D1-4A91-4631-844E-520EBE62D444}" destId="{5D1F6E5D-92EE-4B5A-8860-9E95FC0C8016}" srcOrd="0" destOrd="0" presId="urn:microsoft.com/office/officeart/2018/2/layout/IconVerticalSolidList"/>
    <dgm:cxn modelId="{3B054A3A-E96D-40E5-AB7C-1A4B0E757FFE}" srcId="{3010F003-0E52-49A1-87B9-EFE748ACA5CA}" destId="{5EC91CB1-BC4B-44DA-9474-E99826B5CA95}" srcOrd="3" destOrd="0" parTransId="{77892728-F242-4837-A998-67A41F81919C}" sibTransId="{D754664C-6036-40F2-A7B3-56715BCE7E2C}"/>
    <dgm:cxn modelId="{E6C00065-8BBE-4587-98F0-DE51DF70C18A}" type="presOf" srcId="{FC27DC9C-806F-4284-884C-A88AD062B84A}" destId="{A70EE717-F140-4150-A493-3EEF26AEB4FF}" srcOrd="0" destOrd="0" presId="urn:microsoft.com/office/officeart/2018/2/layout/IconVerticalSolidList"/>
    <dgm:cxn modelId="{6BFBEC47-FC5B-479E-82C9-850EB4C3C55B}" type="presOf" srcId="{0EF4FC4E-333C-4E6E-A92E-F260C3EAE45F}" destId="{A05D8F1A-5BB2-41D2-9915-5F288D210B2C}" srcOrd="0" destOrd="0" presId="urn:microsoft.com/office/officeart/2018/2/layout/IconVerticalSolidList"/>
    <dgm:cxn modelId="{ECE1F151-1C75-42B2-B515-61F5F2DB05E3}" type="presOf" srcId="{5EC91CB1-BC4B-44DA-9474-E99826B5CA95}" destId="{D4E5D5F5-6569-44E8-8905-3BC8DE5E7447}" srcOrd="0" destOrd="0" presId="urn:microsoft.com/office/officeart/2018/2/layout/IconVerticalSolidList"/>
    <dgm:cxn modelId="{CD1C8354-C409-4533-A19B-CA6B3A64A779}" srcId="{3010F003-0E52-49A1-87B9-EFE748ACA5CA}" destId="{FC27DC9C-806F-4284-884C-A88AD062B84A}" srcOrd="0" destOrd="0" parTransId="{77E5E957-BCAF-46FD-8513-38F6D5541968}" sibTransId="{0C11F1C2-0FAA-41DD-BD7A-B1D2524EAC04}"/>
    <dgm:cxn modelId="{B61F3C75-3965-47F9-A49A-ED81A0AA618D}" type="presOf" srcId="{7F101153-3E46-41D2-B949-D24CD573FDD0}" destId="{8B53B979-2B63-42B9-9FFF-E3F3018FDB29}" srcOrd="0" destOrd="0" presId="urn:microsoft.com/office/officeart/2018/2/layout/IconVerticalSolidList"/>
    <dgm:cxn modelId="{1782D15A-E952-4FB5-8C2D-730FAFB91FFC}" srcId="{3010F003-0E52-49A1-87B9-EFE748ACA5CA}" destId="{7F101153-3E46-41D2-B949-D24CD573FDD0}" srcOrd="4" destOrd="0" parTransId="{30A3061A-DE54-4CBF-BCAB-F30879BA2661}" sibTransId="{B8CCD65C-581C-446E-9E21-D154E4A459D8}"/>
    <dgm:cxn modelId="{4601107E-20F1-469E-86B5-8329187AD187}" srcId="{3010F003-0E52-49A1-87B9-EFE748ACA5CA}" destId="{0EF4FC4E-333C-4E6E-A92E-F260C3EAE45F}" srcOrd="1" destOrd="0" parTransId="{37DC3FB0-7A27-4966-90BE-3E4E6A549853}" sibTransId="{6E062F79-1BAE-4959-B436-73FBC6F21BCF}"/>
    <dgm:cxn modelId="{EE17EAEE-5097-4CEE-A4E8-F829BB678B6B}" type="presOf" srcId="{3010F003-0E52-49A1-87B9-EFE748ACA5CA}" destId="{F2A5BF54-0E35-43B8-9751-B87243FB2865}" srcOrd="0" destOrd="0" presId="urn:microsoft.com/office/officeart/2018/2/layout/IconVerticalSolidList"/>
    <dgm:cxn modelId="{F27CD0F2-8D1A-414B-8068-489F26CA1B2E}" srcId="{3010F003-0E52-49A1-87B9-EFE748ACA5CA}" destId="{69FC53D1-4A91-4631-844E-520EBE62D444}" srcOrd="2" destOrd="0" parTransId="{A59FE2C7-CEFD-4B60-935B-E9F32B0E4676}" sibTransId="{98DF5341-2AE8-4D40-80E5-A027127C3B94}"/>
    <dgm:cxn modelId="{FF0BAD2A-30BA-4983-B55C-4F5F5B048AAB}" type="presParOf" srcId="{F2A5BF54-0E35-43B8-9751-B87243FB2865}" destId="{2AA087E8-77FE-47DA-A00A-AA7730C1592E}" srcOrd="0" destOrd="0" presId="urn:microsoft.com/office/officeart/2018/2/layout/IconVerticalSolidList"/>
    <dgm:cxn modelId="{46B08ADE-7C19-4A38-8C2C-EEB7CBCEF1C8}" type="presParOf" srcId="{2AA087E8-77FE-47DA-A00A-AA7730C1592E}" destId="{9B6B09A1-004E-4B36-B2C9-2327D51545A6}" srcOrd="0" destOrd="0" presId="urn:microsoft.com/office/officeart/2018/2/layout/IconVerticalSolidList"/>
    <dgm:cxn modelId="{AF38A956-5425-444F-B0F2-A4DBAC256558}" type="presParOf" srcId="{2AA087E8-77FE-47DA-A00A-AA7730C1592E}" destId="{C9EAE009-2ED7-4985-B774-E81F0443B263}" srcOrd="1" destOrd="0" presId="urn:microsoft.com/office/officeart/2018/2/layout/IconVerticalSolidList"/>
    <dgm:cxn modelId="{EB17CB3C-0DF1-4C4C-B99F-A1A4AFB60EA6}" type="presParOf" srcId="{2AA087E8-77FE-47DA-A00A-AA7730C1592E}" destId="{E5EB1C39-D779-4EC9-9734-1669D1F5CE64}" srcOrd="2" destOrd="0" presId="urn:microsoft.com/office/officeart/2018/2/layout/IconVerticalSolidList"/>
    <dgm:cxn modelId="{EEFEECEA-E03F-439C-848D-E05C6569CF96}" type="presParOf" srcId="{2AA087E8-77FE-47DA-A00A-AA7730C1592E}" destId="{A70EE717-F140-4150-A493-3EEF26AEB4FF}" srcOrd="3" destOrd="0" presId="urn:microsoft.com/office/officeart/2018/2/layout/IconVerticalSolidList"/>
    <dgm:cxn modelId="{2F202C32-9439-4DB1-AAC2-40434697A44D}" type="presParOf" srcId="{F2A5BF54-0E35-43B8-9751-B87243FB2865}" destId="{156DC131-7B70-4306-BDF5-E709621D68A0}" srcOrd="1" destOrd="0" presId="urn:microsoft.com/office/officeart/2018/2/layout/IconVerticalSolidList"/>
    <dgm:cxn modelId="{79FCC654-6A9E-4E48-B686-1143EA98F396}" type="presParOf" srcId="{F2A5BF54-0E35-43B8-9751-B87243FB2865}" destId="{3561B57A-EA9E-4C01-9E38-0643882F7BAD}" srcOrd="2" destOrd="0" presId="urn:microsoft.com/office/officeart/2018/2/layout/IconVerticalSolidList"/>
    <dgm:cxn modelId="{CE59BBE6-6FA0-43EB-8AFB-8C29CAD1F002}" type="presParOf" srcId="{3561B57A-EA9E-4C01-9E38-0643882F7BAD}" destId="{3A7DA397-0CAB-4787-911B-820F8EF88FED}" srcOrd="0" destOrd="0" presId="urn:microsoft.com/office/officeart/2018/2/layout/IconVerticalSolidList"/>
    <dgm:cxn modelId="{8C7FDDA1-C9DA-4382-90AF-7375461C347F}" type="presParOf" srcId="{3561B57A-EA9E-4C01-9E38-0643882F7BAD}" destId="{E6C35258-EEFF-4BC7-AD34-7E246FD35614}" srcOrd="1" destOrd="0" presId="urn:microsoft.com/office/officeart/2018/2/layout/IconVerticalSolidList"/>
    <dgm:cxn modelId="{52D4E256-8C9C-4F41-B2A3-DF740D900B2A}" type="presParOf" srcId="{3561B57A-EA9E-4C01-9E38-0643882F7BAD}" destId="{83A3825F-7A75-4116-A76A-3DF1B3659E41}" srcOrd="2" destOrd="0" presId="urn:microsoft.com/office/officeart/2018/2/layout/IconVerticalSolidList"/>
    <dgm:cxn modelId="{0FF8B379-0950-4E57-9E20-AE176E49746C}" type="presParOf" srcId="{3561B57A-EA9E-4C01-9E38-0643882F7BAD}" destId="{A05D8F1A-5BB2-41D2-9915-5F288D210B2C}" srcOrd="3" destOrd="0" presId="urn:microsoft.com/office/officeart/2018/2/layout/IconVerticalSolidList"/>
    <dgm:cxn modelId="{F91B29BB-4D0F-4374-9004-81B52FC1168E}" type="presParOf" srcId="{F2A5BF54-0E35-43B8-9751-B87243FB2865}" destId="{429B23A9-9522-497A-99B1-84DD2C67599B}" srcOrd="3" destOrd="0" presId="urn:microsoft.com/office/officeart/2018/2/layout/IconVerticalSolidList"/>
    <dgm:cxn modelId="{89B9E12D-9080-4B85-9A40-2CA764E59BC8}" type="presParOf" srcId="{F2A5BF54-0E35-43B8-9751-B87243FB2865}" destId="{302CF6F7-0155-4E3C-90D9-F06D1F4960DA}" srcOrd="4" destOrd="0" presId="urn:microsoft.com/office/officeart/2018/2/layout/IconVerticalSolidList"/>
    <dgm:cxn modelId="{65B7F266-1BAB-42BA-8FC3-1318E27D16F3}" type="presParOf" srcId="{302CF6F7-0155-4E3C-90D9-F06D1F4960DA}" destId="{F3EBAAD0-5C75-461D-A03C-8BC5B42F638E}" srcOrd="0" destOrd="0" presId="urn:microsoft.com/office/officeart/2018/2/layout/IconVerticalSolidList"/>
    <dgm:cxn modelId="{FD137885-3B6E-4DA8-8B02-ACCCD195ED7A}" type="presParOf" srcId="{302CF6F7-0155-4E3C-90D9-F06D1F4960DA}" destId="{B01E74BF-5F6C-4722-8846-0B4911AB2F48}" srcOrd="1" destOrd="0" presId="urn:microsoft.com/office/officeart/2018/2/layout/IconVerticalSolidList"/>
    <dgm:cxn modelId="{40653F78-7A43-4661-A33D-C199468E010C}" type="presParOf" srcId="{302CF6F7-0155-4E3C-90D9-F06D1F4960DA}" destId="{78617610-9226-44DC-9672-30E804C97161}" srcOrd="2" destOrd="0" presId="urn:microsoft.com/office/officeart/2018/2/layout/IconVerticalSolidList"/>
    <dgm:cxn modelId="{6BD84CFB-B412-4DD0-ADD5-1AB1EDECE223}" type="presParOf" srcId="{302CF6F7-0155-4E3C-90D9-F06D1F4960DA}" destId="{5D1F6E5D-92EE-4B5A-8860-9E95FC0C8016}" srcOrd="3" destOrd="0" presId="urn:microsoft.com/office/officeart/2018/2/layout/IconVerticalSolidList"/>
    <dgm:cxn modelId="{A567A799-9773-4149-8D5C-8AB68EC38968}" type="presParOf" srcId="{F2A5BF54-0E35-43B8-9751-B87243FB2865}" destId="{F7A87B76-C298-45A4-ADF8-247F9C86D150}" srcOrd="5" destOrd="0" presId="urn:microsoft.com/office/officeart/2018/2/layout/IconVerticalSolidList"/>
    <dgm:cxn modelId="{69EADFE0-C533-47BA-9B6C-C51A83C90F4C}" type="presParOf" srcId="{F2A5BF54-0E35-43B8-9751-B87243FB2865}" destId="{EEE9A584-72A8-45D5-A81D-B0D535A32445}" srcOrd="6" destOrd="0" presId="urn:microsoft.com/office/officeart/2018/2/layout/IconVerticalSolidList"/>
    <dgm:cxn modelId="{802D0D89-6984-4585-853E-0EDBE6D02B14}" type="presParOf" srcId="{EEE9A584-72A8-45D5-A81D-B0D535A32445}" destId="{A2D9D936-5A19-4939-BBE7-06642E9E2F4C}" srcOrd="0" destOrd="0" presId="urn:microsoft.com/office/officeart/2018/2/layout/IconVerticalSolidList"/>
    <dgm:cxn modelId="{5FB1100A-7FB7-4B7E-BF2F-DDA6411C8D2E}" type="presParOf" srcId="{EEE9A584-72A8-45D5-A81D-B0D535A32445}" destId="{36504274-00E2-4464-9871-81815A619E22}" srcOrd="1" destOrd="0" presId="urn:microsoft.com/office/officeart/2018/2/layout/IconVerticalSolidList"/>
    <dgm:cxn modelId="{C303940C-4F11-4611-9D12-979B1832B234}" type="presParOf" srcId="{EEE9A584-72A8-45D5-A81D-B0D535A32445}" destId="{BA701451-6FEA-4ECE-B892-CADC665C06AB}" srcOrd="2" destOrd="0" presId="urn:microsoft.com/office/officeart/2018/2/layout/IconVerticalSolidList"/>
    <dgm:cxn modelId="{33855394-9271-44F6-8332-84700D6DC53F}" type="presParOf" srcId="{EEE9A584-72A8-45D5-A81D-B0D535A32445}" destId="{D4E5D5F5-6569-44E8-8905-3BC8DE5E7447}" srcOrd="3" destOrd="0" presId="urn:microsoft.com/office/officeart/2018/2/layout/IconVerticalSolidList"/>
    <dgm:cxn modelId="{BA4EB19B-7C71-4347-BB7A-960B752B7350}" type="presParOf" srcId="{F2A5BF54-0E35-43B8-9751-B87243FB2865}" destId="{ADE013DC-C5B5-4ED2-B2DA-DF0D38C6A5EB}" srcOrd="7" destOrd="0" presId="urn:microsoft.com/office/officeart/2018/2/layout/IconVerticalSolidList"/>
    <dgm:cxn modelId="{1597C594-5913-4B10-ADDD-1585D0DAC051}" type="presParOf" srcId="{F2A5BF54-0E35-43B8-9751-B87243FB2865}" destId="{EF1A05A6-A401-40BF-87B3-AB1B4DD4FE9A}" srcOrd="8" destOrd="0" presId="urn:microsoft.com/office/officeart/2018/2/layout/IconVerticalSolidList"/>
    <dgm:cxn modelId="{E911FE89-2B63-4C35-9C5F-C6AFC7EEE3F2}" type="presParOf" srcId="{EF1A05A6-A401-40BF-87B3-AB1B4DD4FE9A}" destId="{74F9CA51-10CF-4BAE-B13D-11258B504F7E}" srcOrd="0" destOrd="0" presId="urn:microsoft.com/office/officeart/2018/2/layout/IconVerticalSolidList"/>
    <dgm:cxn modelId="{7108B009-B917-4909-AB65-F8A109707F72}" type="presParOf" srcId="{EF1A05A6-A401-40BF-87B3-AB1B4DD4FE9A}" destId="{5F6D6596-42D8-4BD1-AAE9-C9B5E37D0D8C}" srcOrd="1" destOrd="0" presId="urn:microsoft.com/office/officeart/2018/2/layout/IconVerticalSolidList"/>
    <dgm:cxn modelId="{0475F4EB-6A1B-4DD3-A32D-70C72D0B3DB3}" type="presParOf" srcId="{EF1A05A6-A401-40BF-87B3-AB1B4DD4FE9A}" destId="{DEE6CD2C-E359-4169-8000-34396294476B}" srcOrd="2" destOrd="0" presId="urn:microsoft.com/office/officeart/2018/2/layout/IconVerticalSolidList"/>
    <dgm:cxn modelId="{336C6A49-8E49-46A1-A0D1-799BC304BF3E}" type="presParOf" srcId="{EF1A05A6-A401-40BF-87B3-AB1B4DD4FE9A}" destId="{8B53B979-2B63-42B9-9FFF-E3F3018FDB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2E67CD-EF3D-4747-92B5-E7E9267B81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44D780-73F2-45D0-931E-45D273CDFA68}">
      <dgm:prSet/>
      <dgm:spPr/>
      <dgm:t>
        <a:bodyPr/>
        <a:lstStyle/>
        <a:p>
          <a:r>
            <a:rPr lang="en-NZ"/>
            <a:t>See notifications that there is a Critical Contingency</a:t>
          </a:r>
          <a:endParaRPr lang="en-US"/>
        </a:p>
      </dgm:t>
    </dgm:pt>
    <dgm:pt modelId="{E333631F-ECD5-4DAE-BE6F-C9074D2C3177}" type="parTrans" cxnId="{C9913871-82FA-4568-A70D-B6A1865D37E3}">
      <dgm:prSet/>
      <dgm:spPr/>
      <dgm:t>
        <a:bodyPr/>
        <a:lstStyle/>
        <a:p>
          <a:endParaRPr lang="en-US"/>
        </a:p>
      </dgm:t>
    </dgm:pt>
    <dgm:pt modelId="{24C61D5F-87FE-4D8B-9BD2-39470B10A54B}" type="sibTrans" cxnId="{C9913871-82FA-4568-A70D-B6A1865D37E3}">
      <dgm:prSet/>
      <dgm:spPr/>
      <dgm:t>
        <a:bodyPr/>
        <a:lstStyle/>
        <a:p>
          <a:endParaRPr lang="en-US"/>
        </a:p>
      </dgm:t>
    </dgm:pt>
    <dgm:pt modelId="{F2D328BA-AA55-4414-847E-8A640E9D1424}">
      <dgm:prSet/>
      <dgm:spPr/>
      <dgm:t>
        <a:bodyPr/>
        <a:lstStyle/>
        <a:p>
          <a:r>
            <a:rPr lang="en-NZ"/>
            <a:t>Consider whether extra gas can be made available to assist</a:t>
          </a:r>
          <a:endParaRPr lang="en-US"/>
        </a:p>
      </dgm:t>
    </dgm:pt>
    <dgm:pt modelId="{71EA7509-57E2-4D52-95D7-E9777B4E1D28}" type="parTrans" cxnId="{2314D5A9-B783-4A34-B494-C5A781CB1546}">
      <dgm:prSet/>
      <dgm:spPr/>
      <dgm:t>
        <a:bodyPr/>
        <a:lstStyle/>
        <a:p>
          <a:endParaRPr lang="en-US"/>
        </a:p>
      </dgm:t>
    </dgm:pt>
    <dgm:pt modelId="{BC1709E9-7E21-432F-912D-709935BDB784}" type="sibTrans" cxnId="{2314D5A9-B783-4A34-B494-C5A781CB1546}">
      <dgm:prSet/>
      <dgm:spPr/>
      <dgm:t>
        <a:bodyPr/>
        <a:lstStyle/>
        <a:p>
          <a:endParaRPr lang="en-US"/>
        </a:p>
      </dgm:t>
    </dgm:pt>
    <dgm:pt modelId="{EF658A43-57AE-4C82-962D-93794C4844CD}">
      <dgm:prSet/>
      <dgm:spPr/>
      <dgm:t>
        <a:bodyPr/>
        <a:lstStyle/>
        <a:p>
          <a:r>
            <a:rPr lang="en-NZ"/>
            <a:t>If producer’s asset has contributed to Critical Contingency, communicate with Firstgas, the CCO and the wider industry about the issue</a:t>
          </a:r>
          <a:endParaRPr lang="en-US"/>
        </a:p>
      </dgm:t>
    </dgm:pt>
    <dgm:pt modelId="{8F3CC8CD-B3D1-4D98-86C3-C6E4B2B8A510}" type="parTrans" cxnId="{F3A09B51-58E0-41C0-8FE8-751FFD957A4F}">
      <dgm:prSet/>
      <dgm:spPr/>
      <dgm:t>
        <a:bodyPr/>
        <a:lstStyle/>
        <a:p>
          <a:endParaRPr lang="en-US"/>
        </a:p>
      </dgm:t>
    </dgm:pt>
    <dgm:pt modelId="{2CE6E027-EA7D-4B64-9DD6-6941FBBB6E75}" type="sibTrans" cxnId="{F3A09B51-58E0-41C0-8FE8-751FFD957A4F}">
      <dgm:prSet/>
      <dgm:spPr/>
      <dgm:t>
        <a:bodyPr/>
        <a:lstStyle/>
        <a:p>
          <a:endParaRPr lang="en-US"/>
        </a:p>
      </dgm:t>
    </dgm:pt>
    <dgm:pt modelId="{A152E59D-F877-4FA9-883C-59785E8D2E53}" type="pres">
      <dgm:prSet presAssocID="{852E67CD-EF3D-4747-92B5-E7E9267B8180}" presName="root" presStyleCnt="0">
        <dgm:presLayoutVars>
          <dgm:dir/>
          <dgm:resizeHandles val="exact"/>
        </dgm:presLayoutVars>
      </dgm:prSet>
      <dgm:spPr/>
    </dgm:pt>
    <dgm:pt modelId="{4F6AEFAB-0B6A-4CB3-84F4-6B64BD3B41A5}" type="pres">
      <dgm:prSet presAssocID="{6B44D780-73F2-45D0-931E-45D273CDFA68}" presName="compNode" presStyleCnt="0"/>
      <dgm:spPr/>
    </dgm:pt>
    <dgm:pt modelId="{72C4688D-95BA-4143-9260-6F772D40E269}" type="pres">
      <dgm:prSet presAssocID="{6B44D780-73F2-45D0-931E-45D273CDFA68}" presName="bgRect" presStyleLbl="bgShp" presStyleIdx="0" presStyleCnt="3"/>
      <dgm:spPr/>
    </dgm:pt>
    <dgm:pt modelId="{A5B8681B-1287-4BAA-BBF0-8BA620D9DCC4}" type="pres">
      <dgm:prSet presAssocID="{6B44D780-73F2-45D0-931E-45D273CDFA68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36425F6-4EDC-48B0-8A25-A27AFB671505}" type="pres">
      <dgm:prSet presAssocID="{6B44D780-73F2-45D0-931E-45D273CDFA68}" presName="spaceRect" presStyleCnt="0"/>
      <dgm:spPr/>
    </dgm:pt>
    <dgm:pt modelId="{E76336E2-6247-4CF3-873B-78B4E965328A}" type="pres">
      <dgm:prSet presAssocID="{6B44D780-73F2-45D0-931E-45D273CDFA68}" presName="parTx" presStyleLbl="revTx" presStyleIdx="0" presStyleCnt="3">
        <dgm:presLayoutVars>
          <dgm:chMax val="0"/>
          <dgm:chPref val="0"/>
        </dgm:presLayoutVars>
      </dgm:prSet>
      <dgm:spPr/>
    </dgm:pt>
    <dgm:pt modelId="{0944D739-F052-4463-8282-BA056158EE36}" type="pres">
      <dgm:prSet presAssocID="{24C61D5F-87FE-4D8B-9BD2-39470B10A54B}" presName="sibTrans" presStyleCnt="0"/>
      <dgm:spPr/>
    </dgm:pt>
    <dgm:pt modelId="{0C181C61-3DF0-4E13-AD28-FB0B2450C3D2}" type="pres">
      <dgm:prSet presAssocID="{F2D328BA-AA55-4414-847E-8A640E9D1424}" presName="compNode" presStyleCnt="0"/>
      <dgm:spPr/>
    </dgm:pt>
    <dgm:pt modelId="{A50F2F41-492F-440F-B4F1-48E8CE6FE03B}" type="pres">
      <dgm:prSet presAssocID="{F2D328BA-AA55-4414-847E-8A640E9D1424}" presName="bgRect" presStyleLbl="bgShp" presStyleIdx="1" presStyleCnt="3"/>
      <dgm:spPr/>
    </dgm:pt>
    <dgm:pt modelId="{1E1E45F2-5D55-481F-87E5-B626F2DD4819}" type="pres">
      <dgm:prSet presAssocID="{F2D328BA-AA55-4414-847E-8A640E9D1424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7B5141-00F5-46C0-9141-FEED4BE3E2A2}" type="pres">
      <dgm:prSet presAssocID="{F2D328BA-AA55-4414-847E-8A640E9D1424}" presName="spaceRect" presStyleCnt="0"/>
      <dgm:spPr/>
    </dgm:pt>
    <dgm:pt modelId="{6A2C8E4B-BF58-43F3-8E5C-DE925598273C}" type="pres">
      <dgm:prSet presAssocID="{F2D328BA-AA55-4414-847E-8A640E9D1424}" presName="parTx" presStyleLbl="revTx" presStyleIdx="1" presStyleCnt="3">
        <dgm:presLayoutVars>
          <dgm:chMax val="0"/>
          <dgm:chPref val="0"/>
        </dgm:presLayoutVars>
      </dgm:prSet>
      <dgm:spPr/>
    </dgm:pt>
    <dgm:pt modelId="{4894399B-96FE-4E9C-9DB7-BEBAD03241F3}" type="pres">
      <dgm:prSet presAssocID="{BC1709E9-7E21-432F-912D-709935BDB784}" presName="sibTrans" presStyleCnt="0"/>
      <dgm:spPr/>
    </dgm:pt>
    <dgm:pt modelId="{8C18FC3C-6CEB-4822-A5C9-6BD49AD2B6F9}" type="pres">
      <dgm:prSet presAssocID="{EF658A43-57AE-4C82-962D-93794C4844CD}" presName="compNode" presStyleCnt="0"/>
      <dgm:spPr/>
    </dgm:pt>
    <dgm:pt modelId="{8190D8A9-EFAB-428B-A2E1-21B37710F13E}" type="pres">
      <dgm:prSet presAssocID="{EF658A43-57AE-4C82-962D-93794C4844CD}" presName="bgRect" presStyleLbl="bgShp" presStyleIdx="2" presStyleCnt="3"/>
      <dgm:spPr/>
    </dgm:pt>
    <dgm:pt modelId="{2BAC8432-14A4-44C6-AD00-568BC590194F}" type="pres">
      <dgm:prSet presAssocID="{EF658A43-57AE-4C82-962D-93794C4844CD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433BBDC-E2C0-431F-A41B-1C596AD11BCD}" type="pres">
      <dgm:prSet presAssocID="{EF658A43-57AE-4C82-962D-93794C4844CD}" presName="spaceRect" presStyleCnt="0"/>
      <dgm:spPr/>
    </dgm:pt>
    <dgm:pt modelId="{A4E44CE8-509C-4A3E-92B5-AC5C75F29241}" type="pres">
      <dgm:prSet presAssocID="{EF658A43-57AE-4C82-962D-93794C4844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D88371E-CB6A-4C1B-AD24-48C396A4346B}" type="presOf" srcId="{EF658A43-57AE-4C82-962D-93794C4844CD}" destId="{A4E44CE8-509C-4A3E-92B5-AC5C75F29241}" srcOrd="0" destOrd="0" presId="urn:microsoft.com/office/officeart/2018/2/layout/IconVerticalSolidList"/>
    <dgm:cxn modelId="{F9AD735F-DE1B-4BFB-A829-91703D5158FF}" type="presOf" srcId="{6B44D780-73F2-45D0-931E-45D273CDFA68}" destId="{E76336E2-6247-4CF3-873B-78B4E965328A}" srcOrd="0" destOrd="0" presId="urn:microsoft.com/office/officeart/2018/2/layout/IconVerticalSolidList"/>
    <dgm:cxn modelId="{BDE0AA43-D0BB-41FE-B237-A5BACA6C52B1}" type="presOf" srcId="{852E67CD-EF3D-4747-92B5-E7E9267B8180}" destId="{A152E59D-F877-4FA9-883C-59785E8D2E53}" srcOrd="0" destOrd="0" presId="urn:microsoft.com/office/officeart/2018/2/layout/IconVerticalSolidList"/>
    <dgm:cxn modelId="{C9913871-82FA-4568-A70D-B6A1865D37E3}" srcId="{852E67CD-EF3D-4747-92B5-E7E9267B8180}" destId="{6B44D780-73F2-45D0-931E-45D273CDFA68}" srcOrd="0" destOrd="0" parTransId="{E333631F-ECD5-4DAE-BE6F-C9074D2C3177}" sibTransId="{24C61D5F-87FE-4D8B-9BD2-39470B10A54B}"/>
    <dgm:cxn modelId="{F3A09B51-58E0-41C0-8FE8-751FFD957A4F}" srcId="{852E67CD-EF3D-4747-92B5-E7E9267B8180}" destId="{EF658A43-57AE-4C82-962D-93794C4844CD}" srcOrd="2" destOrd="0" parTransId="{8F3CC8CD-B3D1-4D98-86C3-C6E4B2B8A510}" sibTransId="{2CE6E027-EA7D-4B64-9DD6-6941FBBB6E75}"/>
    <dgm:cxn modelId="{5B70A18C-8F2F-45AF-AFE6-5C93AB85E9CB}" type="presOf" srcId="{F2D328BA-AA55-4414-847E-8A640E9D1424}" destId="{6A2C8E4B-BF58-43F3-8E5C-DE925598273C}" srcOrd="0" destOrd="0" presId="urn:microsoft.com/office/officeart/2018/2/layout/IconVerticalSolidList"/>
    <dgm:cxn modelId="{2314D5A9-B783-4A34-B494-C5A781CB1546}" srcId="{852E67CD-EF3D-4747-92B5-E7E9267B8180}" destId="{F2D328BA-AA55-4414-847E-8A640E9D1424}" srcOrd="1" destOrd="0" parTransId="{71EA7509-57E2-4D52-95D7-E9777B4E1D28}" sibTransId="{BC1709E9-7E21-432F-912D-709935BDB784}"/>
    <dgm:cxn modelId="{D8B0DFBD-1C17-414D-82DF-B87B0C285FF8}" type="presParOf" srcId="{A152E59D-F877-4FA9-883C-59785E8D2E53}" destId="{4F6AEFAB-0B6A-4CB3-84F4-6B64BD3B41A5}" srcOrd="0" destOrd="0" presId="urn:microsoft.com/office/officeart/2018/2/layout/IconVerticalSolidList"/>
    <dgm:cxn modelId="{154420F7-05F4-44DF-9403-5514E9B1BE26}" type="presParOf" srcId="{4F6AEFAB-0B6A-4CB3-84F4-6B64BD3B41A5}" destId="{72C4688D-95BA-4143-9260-6F772D40E269}" srcOrd="0" destOrd="0" presId="urn:microsoft.com/office/officeart/2018/2/layout/IconVerticalSolidList"/>
    <dgm:cxn modelId="{7A3B55F0-3169-4063-87E0-A7D89BEA13C4}" type="presParOf" srcId="{4F6AEFAB-0B6A-4CB3-84F4-6B64BD3B41A5}" destId="{A5B8681B-1287-4BAA-BBF0-8BA620D9DCC4}" srcOrd="1" destOrd="0" presId="urn:microsoft.com/office/officeart/2018/2/layout/IconVerticalSolidList"/>
    <dgm:cxn modelId="{47EC5F77-8F15-42DF-9CFC-C69D3C896AEB}" type="presParOf" srcId="{4F6AEFAB-0B6A-4CB3-84F4-6B64BD3B41A5}" destId="{C36425F6-4EDC-48B0-8A25-A27AFB671505}" srcOrd="2" destOrd="0" presId="urn:microsoft.com/office/officeart/2018/2/layout/IconVerticalSolidList"/>
    <dgm:cxn modelId="{DCDA4525-D619-401D-B195-35255E998673}" type="presParOf" srcId="{4F6AEFAB-0B6A-4CB3-84F4-6B64BD3B41A5}" destId="{E76336E2-6247-4CF3-873B-78B4E965328A}" srcOrd="3" destOrd="0" presId="urn:microsoft.com/office/officeart/2018/2/layout/IconVerticalSolidList"/>
    <dgm:cxn modelId="{F8A8BA99-AACB-456A-9CCD-FAD6A31BC36C}" type="presParOf" srcId="{A152E59D-F877-4FA9-883C-59785E8D2E53}" destId="{0944D739-F052-4463-8282-BA056158EE36}" srcOrd="1" destOrd="0" presId="urn:microsoft.com/office/officeart/2018/2/layout/IconVerticalSolidList"/>
    <dgm:cxn modelId="{955BA826-1C31-48CE-9F09-728EA7F4D3E6}" type="presParOf" srcId="{A152E59D-F877-4FA9-883C-59785E8D2E53}" destId="{0C181C61-3DF0-4E13-AD28-FB0B2450C3D2}" srcOrd="2" destOrd="0" presId="urn:microsoft.com/office/officeart/2018/2/layout/IconVerticalSolidList"/>
    <dgm:cxn modelId="{6DC476E2-F1BE-425D-8721-C09838F2A49E}" type="presParOf" srcId="{0C181C61-3DF0-4E13-AD28-FB0B2450C3D2}" destId="{A50F2F41-492F-440F-B4F1-48E8CE6FE03B}" srcOrd="0" destOrd="0" presId="urn:microsoft.com/office/officeart/2018/2/layout/IconVerticalSolidList"/>
    <dgm:cxn modelId="{CEB55D54-2255-467E-B326-7860B9AA63FE}" type="presParOf" srcId="{0C181C61-3DF0-4E13-AD28-FB0B2450C3D2}" destId="{1E1E45F2-5D55-481F-87E5-B626F2DD4819}" srcOrd="1" destOrd="0" presId="urn:microsoft.com/office/officeart/2018/2/layout/IconVerticalSolidList"/>
    <dgm:cxn modelId="{65FA0E06-1204-4748-B6E8-AF8993227046}" type="presParOf" srcId="{0C181C61-3DF0-4E13-AD28-FB0B2450C3D2}" destId="{227B5141-00F5-46C0-9141-FEED4BE3E2A2}" srcOrd="2" destOrd="0" presId="urn:microsoft.com/office/officeart/2018/2/layout/IconVerticalSolidList"/>
    <dgm:cxn modelId="{67B201F8-9F7F-468C-91EC-2FAE2B0D2D6E}" type="presParOf" srcId="{0C181C61-3DF0-4E13-AD28-FB0B2450C3D2}" destId="{6A2C8E4B-BF58-43F3-8E5C-DE925598273C}" srcOrd="3" destOrd="0" presId="urn:microsoft.com/office/officeart/2018/2/layout/IconVerticalSolidList"/>
    <dgm:cxn modelId="{05FA7E62-8F78-4EFC-9381-0A4F8015CEC3}" type="presParOf" srcId="{A152E59D-F877-4FA9-883C-59785E8D2E53}" destId="{4894399B-96FE-4E9C-9DB7-BEBAD03241F3}" srcOrd="3" destOrd="0" presId="urn:microsoft.com/office/officeart/2018/2/layout/IconVerticalSolidList"/>
    <dgm:cxn modelId="{F048747D-145C-40D0-986F-5D493EABB47C}" type="presParOf" srcId="{A152E59D-F877-4FA9-883C-59785E8D2E53}" destId="{8C18FC3C-6CEB-4822-A5C9-6BD49AD2B6F9}" srcOrd="4" destOrd="0" presId="urn:microsoft.com/office/officeart/2018/2/layout/IconVerticalSolidList"/>
    <dgm:cxn modelId="{CD4C5C88-B52D-45C8-865E-81727528C748}" type="presParOf" srcId="{8C18FC3C-6CEB-4822-A5C9-6BD49AD2B6F9}" destId="{8190D8A9-EFAB-428B-A2E1-21B37710F13E}" srcOrd="0" destOrd="0" presId="urn:microsoft.com/office/officeart/2018/2/layout/IconVerticalSolidList"/>
    <dgm:cxn modelId="{A6936F4E-5DA5-408A-9EB8-0DA6621B4DD2}" type="presParOf" srcId="{8C18FC3C-6CEB-4822-A5C9-6BD49AD2B6F9}" destId="{2BAC8432-14A4-44C6-AD00-568BC590194F}" srcOrd="1" destOrd="0" presId="urn:microsoft.com/office/officeart/2018/2/layout/IconVerticalSolidList"/>
    <dgm:cxn modelId="{2F80F255-72FB-4EF9-9CE0-8AFAF9C5B820}" type="presParOf" srcId="{8C18FC3C-6CEB-4822-A5C9-6BD49AD2B6F9}" destId="{6433BBDC-E2C0-431F-A41B-1C596AD11BCD}" srcOrd="2" destOrd="0" presId="urn:microsoft.com/office/officeart/2018/2/layout/IconVerticalSolidList"/>
    <dgm:cxn modelId="{966E4046-8B32-4AE6-92CF-75C53482EB88}" type="presParOf" srcId="{8C18FC3C-6CEB-4822-A5C9-6BD49AD2B6F9}" destId="{A4E44CE8-509C-4A3E-92B5-AC5C75F292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86CA95-9BC0-4066-9227-0A94360445F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DD156B-2789-4CCF-A4F9-8B00FD6E29F7}">
      <dgm:prSet/>
      <dgm:spPr/>
      <dgm:t>
        <a:bodyPr/>
        <a:lstStyle/>
        <a:p>
          <a:r>
            <a:rPr lang="en-NZ"/>
            <a:t>See notifications that a Critical Contingency exists</a:t>
          </a:r>
          <a:endParaRPr lang="en-US"/>
        </a:p>
      </dgm:t>
    </dgm:pt>
    <dgm:pt modelId="{0B6B30DD-35F1-4514-BE45-B3C99296F008}" type="parTrans" cxnId="{388DFDC8-0858-42C7-98F6-9EF52513896E}">
      <dgm:prSet/>
      <dgm:spPr/>
      <dgm:t>
        <a:bodyPr/>
        <a:lstStyle/>
        <a:p>
          <a:endParaRPr lang="en-US"/>
        </a:p>
      </dgm:t>
    </dgm:pt>
    <dgm:pt modelId="{420F38B9-903D-41E4-B307-99C0CA73865E}" type="sibTrans" cxnId="{388DFDC8-0858-42C7-98F6-9EF52513896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9625481-7CB7-432C-967D-F2F10C039917}">
      <dgm:prSet/>
      <dgm:spPr/>
      <dgm:t>
        <a:bodyPr/>
        <a:lstStyle/>
        <a:p>
          <a:r>
            <a:rPr lang="en-NZ"/>
            <a:t>Receive notifications from Firstgas about curtailment</a:t>
          </a:r>
          <a:endParaRPr lang="en-US"/>
        </a:p>
      </dgm:t>
    </dgm:pt>
    <dgm:pt modelId="{AE74CF43-D065-417F-8515-29551F95890D}" type="parTrans" cxnId="{6E3E26BC-EF73-44A3-BDC4-F53F0C349B33}">
      <dgm:prSet/>
      <dgm:spPr/>
      <dgm:t>
        <a:bodyPr/>
        <a:lstStyle/>
        <a:p>
          <a:endParaRPr lang="en-US"/>
        </a:p>
      </dgm:t>
    </dgm:pt>
    <dgm:pt modelId="{419A91F0-48FC-4697-9A3B-79AC024FE190}" type="sibTrans" cxnId="{6E3E26BC-EF73-44A3-BDC4-F53F0C349B3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8D10EE6-762D-4C53-B75C-13D118AC864C}">
      <dgm:prSet/>
      <dgm:spPr/>
      <dgm:t>
        <a:bodyPr/>
        <a:lstStyle/>
        <a:p>
          <a:r>
            <a:rPr lang="en-NZ"/>
            <a:t>Follow the curtailment instructions if affected</a:t>
          </a:r>
          <a:endParaRPr lang="en-US"/>
        </a:p>
      </dgm:t>
    </dgm:pt>
    <dgm:pt modelId="{7CFE15AE-9668-4545-8B68-99BC985F811B}" type="parTrans" cxnId="{861BDF30-3B3E-4E4F-AB0B-7AC092E3346B}">
      <dgm:prSet/>
      <dgm:spPr/>
      <dgm:t>
        <a:bodyPr/>
        <a:lstStyle/>
        <a:p>
          <a:endParaRPr lang="en-US"/>
        </a:p>
      </dgm:t>
    </dgm:pt>
    <dgm:pt modelId="{7A809C15-DCF1-4335-B843-FA2CF8440FFF}" type="sibTrans" cxnId="{861BDF30-3B3E-4E4F-AB0B-7AC092E3346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A0C3769-2FD8-4484-BB7B-654133E03126}">
      <dgm:prSet/>
      <dgm:spPr/>
      <dgm:t>
        <a:bodyPr/>
        <a:lstStyle/>
        <a:p>
          <a:r>
            <a:rPr lang="en-NZ"/>
            <a:t>Update Firstgas on curtailment progress</a:t>
          </a:r>
          <a:endParaRPr lang="en-US"/>
        </a:p>
      </dgm:t>
    </dgm:pt>
    <dgm:pt modelId="{E9F513AC-8724-4E32-ABC6-19652ECFA05B}" type="parTrans" cxnId="{D9A17F23-1D97-48EB-BEE5-D7E51D3E7D46}">
      <dgm:prSet/>
      <dgm:spPr/>
      <dgm:t>
        <a:bodyPr/>
        <a:lstStyle/>
        <a:p>
          <a:endParaRPr lang="en-US"/>
        </a:p>
      </dgm:t>
    </dgm:pt>
    <dgm:pt modelId="{5A3BB3E8-5AC8-4C13-98A5-6C7E3E60D660}" type="sibTrans" cxnId="{D9A17F23-1D97-48EB-BEE5-D7E51D3E7D4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74EBC24-1128-455B-8745-95C5EBE3000A}" type="pres">
      <dgm:prSet presAssocID="{E786CA95-9BC0-4066-9227-0A94360445FA}" presName="Name0" presStyleCnt="0">
        <dgm:presLayoutVars>
          <dgm:animLvl val="lvl"/>
          <dgm:resizeHandles val="exact"/>
        </dgm:presLayoutVars>
      </dgm:prSet>
      <dgm:spPr/>
    </dgm:pt>
    <dgm:pt modelId="{9BD0CCD8-4DD7-473C-A8A2-1E9C3E6247DB}" type="pres">
      <dgm:prSet presAssocID="{6CDD156B-2789-4CCF-A4F9-8B00FD6E29F7}" presName="compositeNode" presStyleCnt="0">
        <dgm:presLayoutVars>
          <dgm:bulletEnabled val="1"/>
        </dgm:presLayoutVars>
      </dgm:prSet>
      <dgm:spPr/>
    </dgm:pt>
    <dgm:pt modelId="{32D2DF17-D795-4603-AE8D-6D0C4023095F}" type="pres">
      <dgm:prSet presAssocID="{6CDD156B-2789-4CCF-A4F9-8B00FD6E29F7}" presName="bgRect" presStyleLbl="bgAccFollowNode1" presStyleIdx="0" presStyleCnt="4"/>
      <dgm:spPr/>
    </dgm:pt>
    <dgm:pt modelId="{FF10B647-75FF-4D16-8F50-4EB8C7311678}" type="pres">
      <dgm:prSet presAssocID="{420F38B9-903D-41E4-B307-99C0CA73865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2056E1F-D3B3-4BA6-98B0-22DEF9879EF9}" type="pres">
      <dgm:prSet presAssocID="{6CDD156B-2789-4CCF-A4F9-8B00FD6E29F7}" presName="bottomLine" presStyleLbl="alignNode1" presStyleIdx="1" presStyleCnt="8">
        <dgm:presLayoutVars/>
      </dgm:prSet>
      <dgm:spPr/>
    </dgm:pt>
    <dgm:pt modelId="{65604304-7F7B-4B99-BC63-733D883AEA44}" type="pres">
      <dgm:prSet presAssocID="{6CDD156B-2789-4CCF-A4F9-8B00FD6E29F7}" presName="nodeText" presStyleLbl="bgAccFollowNode1" presStyleIdx="0" presStyleCnt="4">
        <dgm:presLayoutVars>
          <dgm:bulletEnabled val="1"/>
        </dgm:presLayoutVars>
      </dgm:prSet>
      <dgm:spPr/>
    </dgm:pt>
    <dgm:pt modelId="{F7E0A3D1-709E-47DE-A8B0-3E988D971488}" type="pres">
      <dgm:prSet presAssocID="{420F38B9-903D-41E4-B307-99C0CA73865E}" presName="sibTrans" presStyleCnt="0"/>
      <dgm:spPr/>
    </dgm:pt>
    <dgm:pt modelId="{B4ACB85A-0D4B-496F-8034-DC8B610AA687}" type="pres">
      <dgm:prSet presAssocID="{49625481-7CB7-432C-967D-F2F10C039917}" presName="compositeNode" presStyleCnt="0">
        <dgm:presLayoutVars>
          <dgm:bulletEnabled val="1"/>
        </dgm:presLayoutVars>
      </dgm:prSet>
      <dgm:spPr/>
    </dgm:pt>
    <dgm:pt modelId="{6B737170-579F-4133-AEB3-3EE437E3DCF9}" type="pres">
      <dgm:prSet presAssocID="{49625481-7CB7-432C-967D-F2F10C039917}" presName="bgRect" presStyleLbl="bgAccFollowNode1" presStyleIdx="1" presStyleCnt="4"/>
      <dgm:spPr/>
    </dgm:pt>
    <dgm:pt modelId="{B6C303B4-87F5-44BC-B663-0355C2C52B8F}" type="pres">
      <dgm:prSet presAssocID="{419A91F0-48FC-4697-9A3B-79AC024FE190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4B375D8-5CAB-4174-A481-618C7AA41668}" type="pres">
      <dgm:prSet presAssocID="{49625481-7CB7-432C-967D-F2F10C039917}" presName="bottomLine" presStyleLbl="alignNode1" presStyleIdx="3" presStyleCnt="8">
        <dgm:presLayoutVars/>
      </dgm:prSet>
      <dgm:spPr/>
    </dgm:pt>
    <dgm:pt modelId="{A567EECA-EEC8-4DE2-A892-DF142E95F48B}" type="pres">
      <dgm:prSet presAssocID="{49625481-7CB7-432C-967D-F2F10C039917}" presName="nodeText" presStyleLbl="bgAccFollowNode1" presStyleIdx="1" presStyleCnt="4">
        <dgm:presLayoutVars>
          <dgm:bulletEnabled val="1"/>
        </dgm:presLayoutVars>
      </dgm:prSet>
      <dgm:spPr/>
    </dgm:pt>
    <dgm:pt modelId="{E47F0A2F-C9F4-4769-A225-C1BAE263C0D4}" type="pres">
      <dgm:prSet presAssocID="{419A91F0-48FC-4697-9A3B-79AC024FE190}" presName="sibTrans" presStyleCnt="0"/>
      <dgm:spPr/>
    </dgm:pt>
    <dgm:pt modelId="{FB6FBDE3-470F-44B8-902A-E54D56C773ED}" type="pres">
      <dgm:prSet presAssocID="{28D10EE6-762D-4C53-B75C-13D118AC864C}" presName="compositeNode" presStyleCnt="0">
        <dgm:presLayoutVars>
          <dgm:bulletEnabled val="1"/>
        </dgm:presLayoutVars>
      </dgm:prSet>
      <dgm:spPr/>
    </dgm:pt>
    <dgm:pt modelId="{63CCCC24-9699-4D3E-846A-FC68CFDB70FC}" type="pres">
      <dgm:prSet presAssocID="{28D10EE6-762D-4C53-B75C-13D118AC864C}" presName="bgRect" presStyleLbl="bgAccFollowNode1" presStyleIdx="2" presStyleCnt="4"/>
      <dgm:spPr/>
    </dgm:pt>
    <dgm:pt modelId="{969041BD-EE1D-45E8-BDA9-11D5BAB861E0}" type="pres">
      <dgm:prSet presAssocID="{7A809C15-DCF1-4335-B843-FA2CF8440FF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439CB24-DFC0-4BF3-B178-562C0A5117D0}" type="pres">
      <dgm:prSet presAssocID="{28D10EE6-762D-4C53-B75C-13D118AC864C}" presName="bottomLine" presStyleLbl="alignNode1" presStyleIdx="5" presStyleCnt="8">
        <dgm:presLayoutVars/>
      </dgm:prSet>
      <dgm:spPr/>
    </dgm:pt>
    <dgm:pt modelId="{BC10004A-32FD-4A32-967E-A4EB7DB35752}" type="pres">
      <dgm:prSet presAssocID="{28D10EE6-762D-4C53-B75C-13D118AC864C}" presName="nodeText" presStyleLbl="bgAccFollowNode1" presStyleIdx="2" presStyleCnt="4">
        <dgm:presLayoutVars>
          <dgm:bulletEnabled val="1"/>
        </dgm:presLayoutVars>
      </dgm:prSet>
      <dgm:spPr/>
    </dgm:pt>
    <dgm:pt modelId="{0B533053-6F6B-4F94-AEC0-BBDB514844E9}" type="pres">
      <dgm:prSet presAssocID="{7A809C15-DCF1-4335-B843-FA2CF8440FFF}" presName="sibTrans" presStyleCnt="0"/>
      <dgm:spPr/>
    </dgm:pt>
    <dgm:pt modelId="{9383E359-AF51-43B9-B077-F51B3D195E42}" type="pres">
      <dgm:prSet presAssocID="{DA0C3769-2FD8-4484-BB7B-654133E03126}" presName="compositeNode" presStyleCnt="0">
        <dgm:presLayoutVars>
          <dgm:bulletEnabled val="1"/>
        </dgm:presLayoutVars>
      </dgm:prSet>
      <dgm:spPr/>
    </dgm:pt>
    <dgm:pt modelId="{E861178A-FCFB-4BF4-B2E2-FE5D9B264E65}" type="pres">
      <dgm:prSet presAssocID="{DA0C3769-2FD8-4484-BB7B-654133E03126}" presName="bgRect" presStyleLbl="bgAccFollowNode1" presStyleIdx="3" presStyleCnt="4"/>
      <dgm:spPr/>
    </dgm:pt>
    <dgm:pt modelId="{9E3EB312-F511-4CC8-BF07-99536C32E975}" type="pres">
      <dgm:prSet presAssocID="{5A3BB3E8-5AC8-4C13-98A5-6C7E3E60D66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EB8DE7F-4D8C-4A22-A75D-CAA505D15A60}" type="pres">
      <dgm:prSet presAssocID="{DA0C3769-2FD8-4484-BB7B-654133E03126}" presName="bottomLine" presStyleLbl="alignNode1" presStyleIdx="7" presStyleCnt="8">
        <dgm:presLayoutVars/>
      </dgm:prSet>
      <dgm:spPr/>
    </dgm:pt>
    <dgm:pt modelId="{5EDAD45C-C6E2-4133-B1D4-B0C4CD5EC0FB}" type="pres">
      <dgm:prSet presAssocID="{DA0C3769-2FD8-4484-BB7B-654133E0312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173B70B-A805-41F4-A073-2AF70C957E07}" type="presOf" srcId="{419A91F0-48FC-4697-9A3B-79AC024FE190}" destId="{B6C303B4-87F5-44BC-B663-0355C2C52B8F}" srcOrd="0" destOrd="0" presId="urn:microsoft.com/office/officeart/2016/7/layout/BasicLinearProcessNumbered"/>
    <dgm:cxn modelId="{D9A17F23-1D97-48EB-BEE5-D7E51D3E7D46}" srcId="{E786CA95-9BC0-4066-9227-0A94360445FA}" destId="{DA0C3769-2FD8-4484-BB7B-654133E03126}" srcOrd="3" destOrd="0" parTransId="{E9F513AC-8724-4E32-ABC6-19652ECFA05B}" sibTransId="{5A3BB3E8-5AC8-4C13-98A5-6C7E3E60D660}"/>
    <dgm:cxn modelId="{9D4D4625-D366-4022-83F6-D46E6F5629FD}" type="presOf" srcId="{E786CA95-9BC0-4066-9227-0A94360445FA}" destId="{B74EBC24-1128-455B-8745-95C5EBE3000A}" srcOrd="0" destOrd="0" presId="urn:microsoft.com/office/officeart/2016/7/layout/BasicLinearProcessNumbered"/>
    <dgm:cxn modelId="{861BDF30-3B3E-4E4F-AB0B-7AC092E3346B}" srcId="{E786CA95-9BC0-4066-9227-0A94360445FA}" destId="{28D10EE6-762D-4C53-B75C-13D118AC864C}" srcOrd="2" destOrd="0" parTransId="{7CFE15AE-9668-4545-8B68-99BC985F811B}" sibTransId="{7A809C15-DCF1-4335-B843-FA2CF8440FFF}"/>
    <dgm:cxn modelId="{B105BF65-254A-44C6-963A-594A419584AD}" type="presOf" srcId="{6CDD156B-2789-4CCF-A4F9-8B00FD6E29F7}" destId="{32D2DF17-D795-4603-AE8D-6D0C4023095F}" srcOrd="0" destOrd="0" presId="urn:microsoft.com/office/officeart/2016/7/layout/BasicLinearProcessNumbered"/>
    <dgm:cxn modelId="{0C9CB149-D52B-4291-9CD6-3427C0BAACFB}" type="presOf" srcId="{28D10EE6-762D-4C53-B75C-13D118AC864C}" destId="{BC10004A-32FD-4A32-967E-A4EB7DB35752}" srcOrd="1" destOrd="0" presId="urn:microsoft.com/office/officeart/2016/7/layout/BasicLinearProcessNumbered"/>
    <dgm:cxn modelId="{A353BA6D-CDC4-44E2-853A-9EAD692D6257}" type="presOf" srcId="{7A809C15-DCF1-4335-B843-FA2CF8440FFF}" destId="{969041BD-EE1D-45E8-BDA9-11D5BAB861E0}" srcOrd="0" destOrd="0" presId="urn:microsoft.com/office/officeart/2016/7/layout/BasicLinearProcessNumbered"/>
    <dgm:cxn modelId="{169BA379-FA7E-4D64-8383-28AC89BD3852}" type="presOf" srcId="{420F38B9-903D-41E4-B307-99C0CA73865E}" destId="{FF10B647-75FF-4D16-8F50-4EB8C7311678}" srcOrd="0" destOrd="0" presId="urn:microsoft.com/office/officeart/2016/7/layout/BasicLinearProcessNumbered"/>
    <dgm:cxn modelId="{6D66EA81-C6BB-449C-8FB6-BE8722C51289}" type="presOf" srcId="{DA0C3769-2FD8-4484-BB7B-654133E03126}" destId="{E861178A-FCFB-4BF4-B2E2-FE5D9B264E65}" srcOrd="0" destOrd="0" presId="urn:microsoft.com/office/officeart/2016/7/layout/BasicLinearProcessNumbered"/>
    <dgm:cxn modelId="{F1EEE789-B8B7-41B1-B9FB-AEE3AF951692}" type="presOf" srcId="{DA0C3769-2FD8-4484-BB7B-654133E03126}" destId="{5EDAD45C-C6E2-4133-B1D4-B0C4CD5EC0FB}" srcOrd="1" destOrd="0" presId="urn:microsoft.com/office/officeart/2016/7/layout/BasicLinearProcessNumbered"/>
    <dgm:cxn modelId="{C5F937A0-EB83-4593-9CE5-5A8673115246}" type="presOf" srcId="{28D10EE6-762D-4C53-B75C-13D118AC864C}" destId="{63CCCC24-9699-4D3E-846A-FC68CFDB70FC}" srcOrd="0" destOrd="0" presId="urn:microsoft.com/office/officeart/2016/7/layout/BasicLinearProcessNumbered"/>
    <dgm:cxn modelId="{E672BAAB-D060-406B-85B6-0F79EE515429}" type="presOf" srcId="{5A3BB3E8-5AC8-4C13-98A5-6C7E3E60D660}" destId="{9E3EB312-F511-4CC8-BF07-99536C32E975}" srcOrd="0" destOrd="0" presId="urn:microsoft.com/office/officeart/2016/7/layout/BasicLinearProcessNumbered"/>
    <dgm:cxn modelId="{B2BB50AC-BF34-4BEE-85C9-A1D6A3D3003A}" type="presOf" srcId="{49625481-7CB7-432C-967D-F2F10C039917}" destId="{6B737170-579F-4133-AEB3-3EE437E3DCF9}" srcOrd="0" destOrd="0" presId="urn:microsoft.com/office/officeart/2016/7/layout/BasicLinearProcessNumbered"/>
    <dgm:cxn modelId="{72B3ACB9-2DE1-4AFF-BCC8-9F2424ED2DFE}" type="presOf" srcId="{6CDD156B-2789-4CCF-A4F9-8B00FD6E29F7}" destId="{65604304-7F7B-4B99-BC63-733D883AEA44}" srcOrd="1" destOrd="0" presId="urn:microsoft.com/office/officeart/2016/7/layout/BasicLinearProcessNumbered"/>
    <dgm:cxn modelId="{6E3E26BC-EF73-44A3-BDC4-F53F0C349B33}" srcId="{E786CA95-9BC0-4066-9227-0A94360445FA}" destId="{49625481-7CB7-432C-967D-F2F10C039917}" srcOrd="1" destOrd="0" parTransId="{AE74CF43-D065-417F-8515-29551F95890D}" sibTransId="{419A91F0-48FC-4697-9A3B-79AC024FE190}"/>
    <dgm:cxn modelId="{85F9CBC8-92E7-47FF-B61F-A527FF39EF6C}" type="presOf" srcId="{49625481-7CB7-432C-967D-F2F10C039917}" destId="{A567EECA-EEC8-4DE2-A892-DF142E95F48B}" srcOrd="1" destOrd="0" presId="urn:microsoft.com/office/officeart/2016/7/layout/BasicLinearProcessNumbered"/>
    <dgm:cxn modelId="{388DFDC8-0858-42C7-98F6-9EF52513896E}" srcId="{E786CA95-9BC0-4066-9227-0A94360445FA}" destId="{6CDD156B-2789-4CCF-A4F9-8B00FD6E29F7}" srcOrd="0" destOrd="0" parTransId="{0B6B30DD-35F1-4514-BE45-B3C99296F008}" sibTransId="{420F38B9-903D-41E4-B307-99C0CA73865E}"/>
    <dgm:cxn modelId="{17675372-083E-4A3D-93D4-1F92FA11A00F}" type="presParOf" srcId="{B74EBC24-1128-455B-8745-95C5EBE3000A}" destId="{9BD0CCD8-4DD7-473C-A8A2-1E9C3E6247DB}" srcOrd="0" destOrd="0" presId="urn:microsoft.com/office/officeart/2016/7/layout/BasicLinearProcessNumbered"/>
    <dgm:cxn modelId="{FB750D77-A62D-47E6-AC13-D0149466D689}" type="presParOf" srcId="{9BD0CCD8-4DD7-473C-A8A2-1E9C3E6247DB}" destId="{32D2DF17-D795-4603-AE8D-6D0C4023095F}" srcOrd="0" destOrd="0" presId="urn:microsoft.com/office/officeart/2016/7/layout/BasicLinearProcessNumbered"/>
    <dgm:cxn modelId="{379C7F4E-F126-4E66-A5E7-BA0E55DE18F1}" type="presParOf" srcId="{9BD0CCD8-4DD7-473C-A8A2-1E9C3E6247DB}" destId="{FF10B647-75FF-4D16-8F50-4EB8C7311678}" srcOrd="1" destOrd="0" presId="urn:microsoft.com/office/officeart/2016/7/layout/BasicLinearProcessNumbered"/>
    <dgm:cxn modelId="{A52AD68C-9D83-4704-8ACA-953BDA0B2E68}" type="presParOf" srcId="{9BD0CCD8-4DD7-473C-A8A2-1E9C3E6247DB}" destId="{B2056E1F-D3B3-4BA6-98B0-22DEF9879EF9}" srcOrd="2" destOrd="0" presId="urn:microsoft.com/office/officeart/2016/7/layout/BasicLinearProcessNumbered"/>
    <dgm:cxn modelId="{2C19ABE3-52F2-4ED2-972E-479D81DDCA77}" type="presParOf" srcId="{9BD0CCD8-4DD7-473C-A8A2-1E9C3E6247DB}" destId="{65604304-7F7B-4B99-BC63-733D883AEA44}" srcOrd="3" destOrd="0" presId="urn:microsoft.com/office/officeart/2016/7/layout/BasicLinearProcessNumbered"/>
    <dgm:cxn modelId="{B750394E-FD46-4884-AAAA-F7AB08EE28ED}" type="presParOf" srcId="{B74EBC24-1128-455B-8745-95C5EBE3000A}" destId="{F7E0A3D1-709E-47DE-A8B0-3E988D971488}" srcOrd="1" destOrd="0" presId="urn:microsoft.com/office/officeart/2016/7/layout/BasicLinearProcessNumbered"/>
    <dgm:cxn modelId="{3195890D-3FF9-4B8D-A6EA-9115D490EBD6}" type="presParOf" srcId="{B74EBC24-1128-455B-8745-95C5EBE3000A}" destId="{B4ACB85A-0D4B-496F-8034-DC8B610AA687}" srcOrd="2" destOrd="0" presId="urn:microsoft.com/office/officeart/2016/7/layout/BasicLinearProcessNumbered"/>
    <dgm:cxn modelId="{BF3F0FE3-1487-4054-9504-7E2A880DA707}" type="presParOf" srcId="{B4ACB85A-0D4B-496F-8034-DC8B610AA687}" destId="{6B737170-579F-4133-AEB3-3EE437E3DCF9}" srcOrd="0" destOrd="0" presId="urn:microsoft.com/office/officeart/2016/7/layout/BasicLinearProcessNumbered"/>
    <dgm:cxn modelId="{6C38DBCC-FF81-458E-93C5-8894A93C3D4B}" type="presParOf" srcId="{B4ACB85A-0D4B-496F-8034-DC8B610AA687}" destId="{B6C303B4-87F5-44BC-B663-0355C2C52B8F}" srcOrd="1" destOrd="0" presId="urn:microsoft.com/office/officeart/2016/7/layout/BasicLinearProcessNumbered"/>
    <dgm:cxn modelId="{84200F86-930D-45A9-9DFD-626B1076FC35}" type="presParOf" srcId="{B4ACB85A-0D4B-496F-8034-DC8B610AA687}" destId="{24B375D8-5CAB-4174-A481-618C7AA41668}" srcOrd="2" destOrd="0" presId="urn:microsoft.com/office/officeart/2016/7/layout/BasicLinearProcessNumbered"/>
    <dgm:cxn modelId="{3DF669D2-D452-4A4A-A293-19AEE6798CB2}" type="presParOf" srcId="{B4ACB85A-0D4B-496F-8034-DC8B610AA687}" destId="{A567EECA-EEC8-4DE2-A892-DF142E95F48B}" srcOrd="3" destOrd="0" presId="urn:microsoft.com/office/officeart/2016/7/layout/BasicLinearProcessNumbered"/>
    <dgm:cxn modelId="{662DC90D-A021-4BB9-BBCF-787196801104}" type="presParOf" srcId="{B74EBC24-1128-455B-8745-95C5EBE3000A}" destId="{E47F0A2F-C9F4-4769-A225-C1BAE263C0D4}" srcOrd="3" destOrd="0" presId="urn:microsoft.com/office/officeart/2016/7/layout/BasicLinearProcessNumbered"/>
    <dgm:cxn modelId="{32D48052-52EF-4A7D-8539-04F9A6A1D095}" type="presParOf" srcId="{B74EBC24-1128-455B-8745-95C5EBE3000A}" destId="{FB6FBDE3-470F-44B8-902A-E54D56C773ED}" srcOrd="4" destOrd="0" presId="urn:microsoft.com/office/officeart/2016/7/layout/BasicLinearProcessNumbered"/>
    <dgm:cxn modelId="{F7CF8E33-6238-4B10-97DF-C0308DA2CEB1}" type="presParOf" srcId="{FB6FBDE3-470F-44B8-902A-E54D56C773ED}" destId="{63CCCC24-9699-4D3E-846A-FC68CFDB70FC}" srcOrd="0" destOrd="0" presId="urn:microsoft.com/office/officeart/2016/7/layout/BasicLinearProcessNumbered"/>
    <dgm:cxn modelId="{6CB382A3-B690-4422-8FA1-B95F9A9013A6}" type="presParOf" srcId="{FB6FBDE3-470F-44B8-902A-E54D56C773ED}" destId="{969041BD-EE1D-45E8-BDA9-11D5BAB861E0}" srcOrd="1" destOrd="0" presId="urn:microsoft.com/office/officeart/2016/7/layout/BasicLinearProcessNumbered"/>
    <dgm:cxn modelId="{E0DD8751-972B-4C8F-8077-8B5DADA895F9}" type="presParOf" srcId="{FB6FBDE3-470F-44B8-902A-E54D56C773ED}" destId="{C439CB24-DFC0-4BF3-B178-562C0A5117D0}" srcOrd="2" destOrd="0" presId="urn:microsoft.com/office/officeart/2016/7/layout/BasicLinearProcessNumbered"/>
    <dgm:cxn modelId="{00E0F012-5A73-42D1-8D7B-1331A30EF749}" type="presParOf" srcId="{FB6FBDE3-470F-44B8-902A-E54D56C773ED}" destId="{BC10004A-32FD-4A32-967E-A4EB7DB35752}" srcOrd="3" destOrd="0" presId="urn:microsoft.com/office/officeart/2016/7/layout/BasicLinearProcessNumbered"/>
    <dgm:cxn modelId="{BF751710-ABD6-44D4-BB1E-42D4CBE3A5B0}" type="presParOf" srcId="{B74EBC24-1128-455B-8745-95C5EBE3000A}" destId="{0B533053-6F6B-4F94-AEC0-BBDB514844E9}" srcOrd="5" destOrd="0" presId="urn:microsoft.com/office/officeart/2016/7/layout/BasicLinearProcessNumbered"/>
    <dgm:cxn modelId="{4F3F7152-2141-4DDE-9DF2-B2F02413B74B}" type="presParOf" srcId="{B74EBC24-1128-455B-8745-95C5EBE3000A}" destId="{9383E359-AF51-43B9-B077-F51B3D195E42}" srcOrd="6" destOrd="0" presId="urn:microsoft.com/office/officeart/2016/7/layout/BasicLinearProcessNumbered"/>
    <dgm:cxn modelId="{05F2FE95-51DC-483E-A609-8F271DC51E25}" type="presParOf" srcId="{9383E359-AF51-43B9-B077-F51B3D195E42}" destId="{E861178A-FCFB-4BF4-B2E2-FE5D9B264E65}" srcOrd="0" destOrd="0" presId="urn:microsoft.com/office/officeart/2016/7/layout/BasicLinearProcessNumbered"/>
    <dgm:cxn modelId="{F9E4B73F-C18B-40E5-A9C0-717DF5726903}" type="presParOf" srcId="{9383E359-AF51-43B9-B077-F51B3D195E42}" destId="{9E3EB312-F511-4CC8-BF07-99536C32E975}" srcOrd="1" destOrd="0" presId="urn:microsoft.com/office/officeart/2016/7/layout/BasicLinearProcessNumbered"/>
    <dgm:cxn modelId="{1A3C11E5-986D-4E57-B9CC-3D40583B24D9}" type="presParOf" srcId="{9383E359-AF51-43B9-B077-F51B3D195E42}" destId="{5EB8DE7F-4D8C-4A22-A75D-CAA505D15A60}" srcOrd="2" destOrd="0" presId="urn:microsoft.com/office/officeart/2016/7/layout/BasicLinearProcessNumbered"/>
    <dgm:cxn modelId="{DBBC5609-2817-405D-9316-65608645F7FC}" type="presParOf" srcId="{9383E359-AF51-43B9-B077-F51B3D195E42}" destId="{5EDAD45C-C6E2-4133-B1D4-B0C4CD5EC0F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7996E2-F6E0-41E9-B48F-7C260BB37D7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7D3095-24E9-435D-A35A-31CE42C97500}">
      <dgm:prSet/>
      <dgm:spPr/>
      <dgm:t>
        <a:bodyPr/>
        <a:lstStyle/>
        <a:p>
          <a:r>
            <a:rPr lang="en-NZ"/>
            <a:t>Receive notifications about curtailment from retailer</a:t>
          </a:r>
          <a:endParaRPr lang="en-US"/>
        </a:p>
      </dgm:t>
    </dgm:pt>
    <dgm:pt modelId="{0FE9C30C-3C5B-4942-8370-97721E9C9196}" type="parTrans" cxnId="{E54D5D9D-1F15-45CB-9F5B-2C17717EFF88}">
      <dgm:prSet/>
      <dgm:spPr/>
      <dgm:t>
        <a:bodyPr/>
        <a:lstStyle/>
        <a:p>
          <a:endParaRPr lang="en-US"/>
        </a:p>
      </dgm:t>
    </dgm:pt>
    <dgm:pt modelId="{9D08F8A3-7D13-4445-AA2D-70D39E35D184}" type="sibTrans" cxnId="{E54D5D9D-1F15-45CB-9F5B-2C17717EFF8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67557E3-E194-4FAC-B0F4-1729D4DFA48B}">
      <dgm:prSet/>
      <dgm:spPr/>
      <dgm:t>
        <a:bodyPr/>
        <a:lstStyle/>
        <a:p>
          <a:r>
            <a:rPr lang="en-NZ"/>
            <a:t>Follow the curtailment instructions if affected</a:t>
          </a:r>
          <a:endParaRPr lang="en-US"/>
        </a:p>
      </dgm:t>
    </dgm:pt>
    <dgm:pt modelId="{57FC90D0-2918-40F9-AD39-7B4F2770B74F}" type="parTrans" cxnId="{EF02B1AF-30B0-499D-A427-F96D532033BC}">
      <dgm:prSet/>
      <dgm:spPr/>
      <dgm:t>
        <a:bodyPr/>
        <a:lstStyle/>
        <a:p>
          <a:endParaRPr lang="en-US"/>
        </a:p>
      </dgm:t>
    </dgm:pt>
    <dgm:pt modelId="{3D00AA50-AE9F-4CD7-9AA9-6EC8CFF415F1}" type="sibTrans" cxnId="{EF02B1AF-30B0-499D-A427-F96D532033B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817640B-1EAC-44E2-81F8-A95E65CCEA57}">
      <dgm:prSet/>
      <dgm:spPr/>
      <dgm:t>
        <a:bodyPr/>
        <a:lstStyle/>
        <a:p>
          <a:r>
            <a:rPr lang="en-NZ"/>
            <a:t>Update their retailer on curtailment progress</a:t>
          </a:r>
          <a:endParaRPr lang="en-US"/>
        </a:p>
      </dgm:t>
    </dgm:pt>
    <dgm:pt modelId="{04FD5754-989B-490A-8400-742737073195}" type="parTrans" cxnId="{6242E456-7BE2-4CBB-BD90-1CAF2E94A474}">
      <dgm:prSet/>
      <dgm:spPr/>
      <dgm:t>
        <a:bodyPr/>
        <a:lstStyle/>
        <a:p>
          <a:endParaRPr lang="en-US"/>
        </a:p>
      </dgm:t>
    </dgm:pt>
    <dgm:pt modelId="{36F7CEA3-8518-48C5-B585-6C0A84186838}" type="sibTrans" cxnId="{6242E456-7BE2-4CBB-BD90-1CAF2E94A47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5599FA3-448B-4C70-9BA2-7BB3A98B1992}" type="pres">
      <dgm:prSet presAssocID="{517996E2-F6E0-41E9-B48F-7C260BB37D75}" presName="Name0" presStyleCnt="0">
        <dgm:presLayoutVars>
          <dgm:animLvl val="lvl"/>
          <dgm:resizeHandles val="exact"/>
        </dgm:presLayoutVars>
      </dgm:prSet>
      <dgm:spPr/>
    </dgm:pt>
    <dgm:pt modelId="{A2DDCD70-C8EA-4707-89EE-7CEB907BD4FE}" type="pres">
      <dgm:prSet presAssocID="{3A7D3095-24E9-435D-A35A-31CE42C97500}" presName="compositeNode" presStyleCnt="0">
        <dgm:presLayoutVars>
          <dgm:bulletEnabled val="1"/>
        </dgm:presLayoutVars>
      </dgm:prSet>
      <dgm:spPr/>
    </dgm:pt>
    <dgm:pt modelId="{B4776927-5664-41B8-84D8-68EA42BEBEFA}" type="pres">
      <dgm:prSet presAssocID="{3A7D3095-24E9-435D-A35A-31CE42C97500}" presName="bgRect" presStyleLbl="bgAccFollowNode1" presStyleIdx="0" presStyleCnt="3"/>
      <dgm:spPr/>
    </dgm:pt>
    <dgm:pt modelId="{E2AAE075-52E4-4170-A04A-177D5436AED2}" type="pres">
      <dgm:prSet presAssocID="{9D08F8A3-7D13-4445-AA2D-70D39E35D18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8719E0F-F1F9-4394-94A8-1674513DF289}" type="pres">
      <dgm:prSet presAssocID="{3A7D3095-24E9-435D-A35A-31CE42C97500}" presName="bottomLine" presStyleLbl="alignNode1" presStyleIdx="1" presStyleCnt="6">
        <dgm:presLayoutVars/>
      </dgm:prSet>
      <dgm:spPr/>
    </dgm:pt>
    <dgm:pt modelId="{EE865977-94AB-4EF9-BFBC-13C9DC0C2B13}" type="pres">
      <dgm:prSet presAssocID="{3A7D3095-24E9-435D-A35A-31CE42C97500}" presName="nodeText" presStyleLbl="bgAccFollowNode1" presStyleIdx="0" presStyleCnt="3">
        <dgm:presLayoutVars>
          <dgm:bulletEnabled val="1"/>
        </dgm:presLayoutVars>
      </dgm:prSet>
      <dgm:spPr/>
    </dgm:pt>
    <dgm:pt modelId="{D377D108-F54F-46E0-B1D4-CF7F2CAA314A}" type="pres">
      <dgm:prSet presAssocID="{9D08F8A3-7D13-4445-AA2D-70D39E35D184}" presName="sibTrans" presStyleCnt="0"/>
      <dgm:spPr/>
    </dgm:pt>
    <dgm:pt modelId="{5933AC45-E823-4E88-A46D-4DAA8F35D5A5}" type="pres">
      <dgm:prSet presAssocID="{B67557E3-E194-4FAC-B0F4-1729D4DFA48B}" presName="compositeNode" presStyleCnt="0">
        <dgm:presLayoutVars>
          <dgm:bulletEnabled val="1"/>
        </dgm:presLayoutVars>
      </dgm:prSet>
      <dgm:spPr/>
    </dgm:pt>
    <dgm:pt modelId="{06AB159D-E37F-482D-A35A-5CE9B60908A3}" type="pres">
      <dgm:prSet presAssocID="{B67557E3-E194-4FAC-B0F4-1729D4DFA48B}" presName="bgRect" presStyleLbl="bgAccFollowNode1" presStyleIdx="1" presStyleCnt="3"/>
      <dgm:spPr/>
    </dgm:pt>
    <dgm:pt modelId="{D2486948-B125-45C7-8CB5-9C49BBF2D19A}" type="pres">
      <dgm:prSet presAssocID="{3D00AA50-AE9F-4CD7-9AA9-6EC8CFF415F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91499BE-96AC-4450-AB4F-A2ADD07EFB7D}" type="pres">
      <dgm:prSet presAssocID="{B67557E3-E194-4FAC-B0F4-1729D4DFA48B}" presName="bottomLine" presStyleLbl="alignNode1" presStyleIdx="3" presStyleCnt="6">
        <dgm:presLayoutVars/>
      </dgm:prSet>
      <dgm:spPr/>
    </dgm:pt>
    <dgm:pt modelId="{1EFA9474-95C0-4036-B33A-59E45EBD954D}" type="pres">
      <dgm:prSet presAssocID="{B67557E3-E194-4FAC-B0F4-1729D4DFA48B}" presName="nodeText" presStyleLbl="bgAccFollowNode1" presStyleIdx="1" presStyleCnt="3">
        <dgm:presLayoutVars>
          <dgm:bulletEnabled val="1"/>
        </dgm:presLayoutVars>
      </dgm:prSet>
      <dgm:spPr/>
    </dgm:pt>
    <dgm:pt modelId="{B41AA02F-4F32-42C6-8995-46F8E4CDE545}" type="pres">
      <dgm:prSet presAssocID="{3D00AA50-AE9F-4CD7-9AA9-6EC8CFF415F1}" presName="sibTrans" presStyleCnt="0"/>
      <dgm:spPr/>
    </dgm:pt>
    <dgm:pt modelId="{E6A68157-8425-4D86-9804-0AC329E8AA41}" type="pres">
      <dgm:prSet presAssocID="{C817640B-1EAC-44E2-81F8-A95E65CCEA57}" presName="compositeNode" presStyleCnt="0">
        <dgm:presLayoutVars>
          <dgm:bulletEnabled val="1"/>
        </dgm:presLayoutVars>
      </dgm:prSet>
      <dgm:spPr/>
    </dgm:pt>
    <dgm:pt modelId="{15E92F61-8AEB-463C-8F54-5725D2434E11}" type="pres">
      <dgm:prSet presAssocID="{C817640B-1EAC-44E2-81F8-A95E65CCEA57}" presName="bgRect" presStyleLbl="bgAccFollowNode1" presStyleIdx="2" presStyleCnt="3"/>
      <dgm:spPr/>
    </dgm:pt>
    <dgm:pt modelId="{EDCA9CB7-8BFB-4881-B1FD-6DABFE0B3ACF}" type="pres">
      <dgm:prSet presAssocID="{36F7CEA3-8518-48C5-B585-6C0A8418683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12720A6-5715-449B-862D-44E7DF869605}" type="pres">
      <dgm:prSet presAssocID="{C817640B-1EAC-44E2-81F8-A95E65CCEA57}" presName="bottomLine" presStyleLbl="alignNode1" presStyleIdx="5" presStyleCnt="6">
        <dgm:presLayoutVars/>
      </dgm:prSet>
      <dgm:spPr/>
    </dgm:pt>
    <dgm:pt modelId="{A75994E6-05A7-4700-A6D4-7D6A221B69A1}" type="pres">
      <dgm:prSet presAssocID="{C817640B-1EAC-44E2-81F8-A95E65CCEA5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BBC0D10-3DDD-45F6-BF14-1210423DC1C7}" type="presOf" srcId="{B67557E3-E194-4FAC-B0F4-1729D4DFA48B}" destId="{06AB159D-E37F-482D-A35A-5CE9B60908A3}" srcOrd="0" destOrd="0" presId="urn:microsoft.com/office/officeart/2016/7/layout/BasicLinearProcessNumbered"/>
    <dgm:cxn modelId="{C8A3F813-278F-41F7-AEC7-91A471703408}" type="presOf" srcId="{517996E2-F6E0-41E9-B48F-7C260BB37D75}" destId="{25599FA3-448B-4C70-9BA2-7BB3A98B1992}" srcOrd="0" destOrd="0" presId="urn:microsoft.com/office/officeart/2016/7/layout/BasicLinearProcessNumbered"/>
    <dgm:cxn modelId="{6242E456-7BE2-4CBB-BD90-1CAF2E94A474}" srcId="{517996E2-F6E0-41E9-B48F-7C260BB37D75}" destId="{C817640B-1EAC-44E2-81F8-A95E65CCEA57}" srcOrd="2" destOrd="0" parTransId="{04FD5754-989B-490A-8400-742737073195}" sibTransId="{36F7CEA3-8518-48C5-B585-6C0A84186838}"/>
    <dgm:cxn modelId="{D1B3747A-4811-4B9D-A89E-0D27535BA1E2}" type="presOf" srcId="{3A7D3095-24E9-435D-A35A-31CE42C97500}" destId="{EE865977-94AB-4EF9-BFBC-13C9DC0C2B13}" srcOrd="1" destOrd="0" presId="urn:microsoft.com/office/officeart/2016/7/layout/BasicLinearProcessNumbered"/>
    <dgm:cxn modelId="{14D30B83-E65F-4273-90A2-1301C9C5FAA9}" type="presOf" srcId="{B67557E3-E194-4FAC-B0F4-1729D4DFA48B}" destId="{1EFA9474-95C0-4036-B33A-59E45EBD954D}" srcOrd="1" destOrd="0" presId="urn:microsoft.com/office/officeart/2016/7/layout/BasicLinearProcessNumbered"/>
    <dgm:cxn modelId="{DA327D94-1444-41CB-93F0-1E7788207DBC}" type="presOf" srcId="{9D08F8A3-7D13-4445-AA2D-70D39E35D184}" destId="{E2AAE075-52E4-4170-A04A-177D5436AED2}" srcOrd="0" destOrd="0" presId="urn:microsoft.com/office/officeart/2016/7/layout/BasicLinearProcessNumbered"/>
    <dgm:cxn modelId="{858B1C99-DC0B-412C-949F-42DCF17F4F72}" type="presOf" srcId="{3D00AA50-AE9F-4CD7-9AA9-6EC8CFF415F1}" destId="{D2486948-B125-45C7-8CB5-9C49BBF2D19A}" srcOrd="0" destOrd="0" presId="urn:microsoft.com/office/officeart/2016/7/layout/BasicLinearProcessNumbered"/>
    <dgm:cxn modelId="{E54D5D9D-1F15-45CB-9F5B-2C17717EFF88}" srcId="{517996E2-F6E0-41E9-B48F-7C260BB37D75}" destId="{3A7D3095-24E9-435D-A35A-31CE42C97500}" srcOrd="0" destOrd="0" parTransId="{0FE9C30C-3C5B-4942-8370-97721E9C9196}" sibTransId="{9D08F8A3-7D13-4445-AA2D-70D39E35D184}"/>
    <dgm:cxn modelId="{C2651BA4-DC0D-425A-B31B-ACB2631BB05E}" type="presOf" srcId="{C817640B-1EAC-44E2-81F8-A95E65CCEA57}" destId="{15E92F61-8AEB-463C-8F54-5725D2434E11}" srcOrd="0" destOrd="0" presId="urn:microsoft.com/office/officeart/2016/7/layout/BasicLinearProcessNumbered"/>
    <dgm:cxn modelId="{EF02B1AF-30B0-499D-A427-F96D532033BC}" srcId="{517996E2-F6E0-41E9-B48F-7C260BB37D75}" destId="{B67557E3-E194-4FAC-B0F4-1729D4DFA48B}" srcOrd="1" destOrd="0" parTransId="{57FC90D0-2918-40F9-AD39-7B4F2770B74F}" sibTransId="{3D00AA50-AE9F-4CD7-9AA9-6EC8CFF415F1}"/>
    <dgm:cxn modelId="{FF8D59B6-4EA3-495E-82DF-3BAE99798307}" type="presOf" srcId="{3A7D3095-24E9-435D-A35A-31CE42C97500}" destId="{B4776927-5664-41B8-84D8-68EA42BEBEFA}" srcOrd="0" destOrd="0" presId="urn:microsoft.com/office/officeart/2016/7/layout/BasicLinearProcessNumbered"/>
    <dgm:cxn modelId="{20CC35E0-D416-47A1-AAE2-0511D0F99826}" type="presOf" srcId="{C817640B-1EAC-44E2-81F8-A95E65CCEA57}" destId="{A75994E6-05A7-4700-A6D4-7D6A221B69A1}" srcOrd="1" destOrd="0" presId="urn:microsoft.com/office/officeart/2016/7/layout/BasicLinearProcessNumbered"/>
    <dgm:cxn modelId="{6CF5E9F3-81EC-471C-A54B-47EFB172767F}" type="presOf" srcId="{36F7CEA3-8518-48C5-B585-6C0A84186838}" destId="{EDCA9CB7-8BFB-4881-B1FD-6DABFE0B3ACF}" srcOrd="0" destOrd="0" presId="urn:microsoft.com/office/officeart/2016/7/layout/BasicLinearProcessNumbered"/>
    <dgm:cxn modelId="{881456EA-9D2B-413F-A097-6D78AA152667}" type="presParOf" srcId="{25599FA3-448B-4C70-9BA2-7BB3A98B1992}" destId="{A2DDCD70-C8EA-4707-89EE-7CEB907BD4FE}" srcOrd="0" destOrd="0" presId="urn:microsoft.com/office/officeart/2016/7/layout/BasicLinearProcessNumbered"/>
    <dgm:cxn modelId="{97B7C9FF-A3F1-4DD7-8C8C-B13F2CBD8C57}" type="presParOf" srcId="{A2DDCD70-C8EA-4707-89EE-7CEB907BD4FE}" destId="{B4776927-5664-41B8-84D8-68EA42BEBEFA}" srcOrd="0" destOrd="0" presId="urn:microsoft.com/office/officeart/2016/7/layout/BasicLinearProcessNumbered"/>
    <dgm:cxn modelId="{59988E7D-31F2-4ED9-9084-63DEC98CBCB8}" type="presParOf" srcId="{A2DDCD70-C8EA-4707-89EE-7CEB907BD4FE}" destId="{E2AAE075-52E4-4170-A04A-177D5436AED2}" srcOrd="1" destOrd="0" presId="urn:microsoft.com/office/officeart/2016/7/layout/BasicLinearProcessNumbered"/>
    <dgm:cxn modelId="{CB5DA3BD-BD1A-46E3-8317-6AD0B0EB7D6F}" type="presParOf" srcId="{A2DDCD70-C8EA-4707-89EE-7CEB907BD4FE}" destId="{78719E0F-F1F9-4394-94A8-1674513DF289}" srcOrd="2" destOrd="0" presId="urn:microsoft.com/office/officeart/2016/7/layout/BasicLinearProcessNumbered"/>
    <dgm:cxn modelId="{1BA5F67D-4E08-4413-8C37-07C5FDE58C45}" type="presParOf" srcId="{A2DDCD70-C8EA-4707-89EE-7CEB907BD4FE}" destId="{EE865977-94AB-4EF9-BFBC-13C9DC0C2B13}" srcOrd="3" destOrd="0" presId="urn:microsoft.com/office/officeart/2016/7/layout/BasicLinearProcessNumbered"/>
    <dgm:cxn modelId="{D5254514-0773-48C1-B61E-96C02B3E0880}" type="presParOf" srcId="{25599FA3-448B-4C70-9BA2-7BB3A98B1992}" destId="{D377D108-F54F-46E0-B1D4-CF7F2CAA314A}" srcOrd="1" destOrd="0" presId="urn:microsoft.com/office/officeart/2016/7/layout/BasicLinearProcessNumbered"/>
    <dgm:cxn modelId="{F2777339-1B24-4B5A-8704-BCECE0798872}" type="presParOf" srcId="{25599FA3-448B-4C70-9BA2-7BB3A98B1992}" destId="{5933AC45-E823-4E88-A46D-4DAA8F35D5A5}" srcOrd="2" destOrd="0" presId="urn:microsoft.com/office/officeart/2016/7/layout/BasicLinearProcessNumbered"/>
    <dgm:cxn modelId="{9014BCCB-A60E-45F6-A37E-45010A5B8500}" type="presParOf" srcId="{5933AC45-E823-4E88-A46D-4DAA8F35D5A5}" destId="{06AB159D-E37F-482D-A35A-5CE9B60908A3}" srcOrd="0" destOrd="0" presId="urn:microsoft.com/office/officeart/2016/7/layout/BasicLinearProcessNumbered"/>
    <dgm:cxn modelId="{16EE9238-9445-470A-AEB2-E6EEC10C212E}" type="presParOf" srcId="{5933AC45-E823-4E88-A46D-4DAA8F35D5A5}" destId="{D2486948-B125-45C7-8CB5-9C49BBF2D19A}" srcOrd="1" destOrd="0" presId="urn:microsoft.com/office/officeart/2016/7/layout/BasicLinearProcessNumbered"/>
    <dgm:cxn modelId="{78C2A102-5FCF-4E90-939A-9E0AF0E0D1E4}" type="presParOf" srcId="{5933AC45-E823-4E88-A46D-4DAA8F35D5A5}" destId="{C91499BE-96AC-4450-AB4F-A2ADD07EFB7D}" srcOrd="2" destOrd="0" presId="urn:microsoft.com/office/officeart/2016/7/layout/BasicLinearProcessNumbered"/>
    <dgm:cxn modelId="{A9592555-5D05-4E20-8E7B-B8B356CE3C45}" type="presParOf" srcId="{5933AC45-E823-4E88-A46D-4DAA8F35D5A5}" destId="{1EFA9474-95C0-4036-B33A-59E45EBD954D}" srcOrd="3" destOrd="0" presId="urn:microsoft.com/office/officeart/2016/7/layout/BasicLinearProcessNumbered"/>
    <dgm:cxn modelId="{53A99F38-F413-4D40-B082-63BD8125107B}" type="presParOf" srcId="{25599FA3-448B-4C70-9BA2-7BB3A98B1992}" destId="{B41AA02F-4F32-42C6-8995-46F8E4CDE545}" srcOrd="3" destOrd="0" presId="urn:microsoft.com/office/officeart/2016/7/layout/BasicLinearProcessNumbered"/>
    <dgm:cxn modelId="{A26315D4-A71C-4560-A8C7-4B480A47876D}" type="presParOf" srcId="{25599FA3-448B-4C70-9BA2-7BB3A98B1992}" destId="{E6A68157-8425-4D86-9804-0AC329E8AA41}" srcOrd="4" destOrd="0" presId="urn:microsoft.com/office/officeart/2016/7/layout/BasicLinearProcessNumbered"/>
    <dgm:cxn modelId="{E8380F35-ED77-41C2-B407-A069E3D86724}" type="presParOf" srcId="{E6A68157-8425-4D86-9804-0AC329E8AA41}" destId="{15E92F61-8AEB-463C-8F54-5725D2434E11}" srcOrd="0" destOrd="0" presId="urn:microsoft.com/office/officeart/2016/7/layout/BasicLinearProcessNumbered"/>
    <dgm:cxn modelId="{57C4F71C-7F78-4A05-A70B-7245296CAD14}" type="presParOf" srcId="{E6A68157-8425-4D86-9804-0AC329E8AA41}" destId="{EDCA9CB7-8BFB-4881-B1FD-6DABFE0B3ACF}" srcOrd="1" destOrd="0" presId="urn:microsoft.com/office/officeart/2016/7/layout/BasicLinearProcessNumbered"/>
    <dgm:cxn modelId="{0DF89814-D844-4E7F-9F8D-A1A512981E10}" type="presParOf" srcId="{E6A68157-8425-4D86-9804-0AC329E8AA41}" destId="{212720A6-5715-449B-862D-44E7DF869605}" srcOrd="2" destOrd="0" presId="urn:microsoft.com/office/officeart/2016/7/layout/BasicLinearProcessNumbered"/>
    <dgm:cxn modelId="{5744215B-5413-4D0C-BCC2-A191CA2DC934}" type="presParOf" srcId="{E6A68157-8425-4D86-9804-0AC329E8AA41}" destId="{A75994E6-05A7-4700-A6D4-7D6A221B69A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DC2F41-14F7-4C0A-986E-0B161FAA0DE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F1D11B-1DBC-4E3C-9988-6D20B867D6CF}">
      <dgm:prSet/>
      <dgm:spPr/>
      <dgm:t>
        <a:bodyPr/>
        <a:lstStyle/>
        <a:p>
          <a:r>
            <a:rPr lang="en-NZ"/>
            <a:t>Critical Contingency Management Plan</a:t>
          </a:r>
          <a:endParaRPr lang="en-US"/>
        </a:p>
      </dgm:t>
    </dgm:pt>
    <dgm:pt modelId="{7C485DC0-B9AF-4E23-B018-7AE9A6BF6333}" type="parTrans" cxnId="{F40075BE-9B27-43BC-99DE-E23CEEC9E08A}">
      <dgm:prSet/>
      <dgm:spPr/>
      <dgm:t>
        <a:bodyPr/>
        <a:lstStyle/>
        <a:p>
          <a:endParaRPr lang="en-US"/>
        </a:p>
      </dgm:t>
    </dgm:pt>
    <dgm:pt modelId="{3AABB24C-4FEE-45F0-8FF3-A3F0600B6E35}" type="sibTrans" cxnId="{F40075BE-9B27-43BC-99DE-E23CEEC9E08A}">
      <dgm:prSet/>
      <dgm:spPr/>
      <dgm:t>
        <a:bodyPr/>
        <a:lstStyle/>
        <a:p>
          <a:endParaRPr lang="en-US"/>
        </a:p>
      </dgm:t>
    </dgm:pt>
    <dgm:pt modelId="{25FD18A2-7EED-4FCF-831F-53A65740EE6E}">
      <dgm:prSet/>
      <dgm:spPr/>
      <dgm:t>
        <a:bodyPr/>
        <a:lstStyle/>
        <a:p>
          <a:r>
            <a:rPr lang="en-NZ"/>
            <a:t>Communications protocols (Information Guide and Communications Plan)</a:t>
          </a:r>
          <a:endParaRPr lang="en-US"/>
        </a:p>
      </dgm:t>
    </dgm:pt>
    <dgm:pt modelId="{F105229A-5115-49E1-87F0-F7947AE4E9A5}" type="parTrans" cxnId="{287323FE-6115-4A67-98AA-D7EE081024FA}">
      <dgm:prSet/>
      <dgm:spPr/>
      <dgm:t>
        <a:bodyPr/>
        <a:lstStyle/>
        <a:p>
          <a:endParaRPr lang="en-US"/>
        </a:p>
      </dgm:t>
    </dgm:pt>
    <dgm:pt modelId="{209FE079-9CEC-4984-ACC0-A81FC7993148}" type="sibTrans" cxnId="{287323FE-6115-4A67-98AA-D7EE081024FA}">
      <dgm:prSet/>
      <dgm:spPr/>
      <dgm:t>
        <a:bodyPr/>
        <a:lstStyle/>
        <a:p>
          <a:endParaRPr lang="en-US"/>
        </a:p>
      </dgm:t>
    </dgm:pt>
    <dgm:pt modelId="{A687FEF6-FB23-4F08-8762-41DC8142AF45}">
      <dgm:prSet/>
      <dgm:spPr/>
      <dgm:t>
        <a:bodyPr/>
        <a:lstStyle/>
        <a:p>
          <a:r>
            <a:rPr lang="en-NZ"/>
            <a:t>Retailer Curtailment Plans</a:t>
          </a:r>
          <a:endParaRPr lang="en-US"/>
        </a:p>
      </dgm:t>
    </dgm:pt>
    <dgm:pt modelId="{078A07F2-47E6-4C29-BB7C-C0E7DE8B759F}" type="parTrans" cxnId="{2B023605-4715-4434-8A29-89D9BF675D6F}">
      <dgm:prSet/>
      <dgm:spPr/>
      <dgm:t>
        <a:bodyPr/>
        <a:lstStyle/>
        <a:p>
          <a:endParaRPr lang="en-US"/>
        </a:p>
      </dgm:t>
    </dgm:pt>
    <dgm:pt modelId="{26CD62BF-AFCB-4DD2-B172-B7C64A48518F}" type="sibTrans" cxnId="{2B023605-4715-4434-8A29-89D9BF675D6F}">
      <dgm:prSet/>
      <dgm:spPr/>
      <dgm:t>
        <a:bodyPr/>
        <a:lstStyle/>
        <a:p>
          <a:endParaRPr lang="en-US"/>
        </a:p>
      </dgm:t>
    </dgm:pt>
    <dgm:pt modelId="{BB3731FA-3282-4905-BB48-388ADD6BDE86}">
      <dgm:prSet/>
      <dgm:spPr/>
      <dgm:t>
        <a:bodyPr/>
        <a:lstStyle/>
        <a:p>
          <a:r>
            <a:rPr lang="en-NZ"/>
            <a:t>Consumers allocated to correct bands</a:t>
          </a:r>
          <a:endParaRPr lang="en-US"/>
        </a:p>
      </dgm:t>
    </dgm:pt>
    <dgm:pt modelId="{92242269-BF92-49E1-8C1E-9AA56F21509E}" type="parTrans" cxnId="{F965A10E-4D58-4874-A5FE-7E9A2429DB2B}">
      <dgm:prSet/>
      <dgm:spPr/>
      <dgm:t>
        <a:bodyPr/>
        <a:lstStyle/>
        <a:p>
          <a:endParaRPr lang="en-US"/>
        </a:p>
      </dgm:t>
    </dgm:pt>
    <dgm:pt modelId="{BA0E7C22-B005-4554-A5CC-AE953780FEB2}" type="sibTrans" cxnId="{F965A10E-4D58-4874-A5FE-7E9A2429DB2B}">
      <dgm:prSet/>
      <dgm:spPr/>
      <dgm:t>
        <a:bodyPr/>
        <a:lstStyle/>
        <a:p>
          <a:endParaRPr lang="en-US"/>
        </a:p>
      </dgm:t>
    </dgm:pt>
    <dgm:pt modelId="{F57225EB-70A8-4B43-8094-0D6F1F6E17A2}">
      <dgm:prSet/>
      <dgm:spPr/>
      <dgm:t>
        <a:bodyPr/>
        <a:lstStyle/>
        <a:p>
          <a:r>
            <a:rPr lang="en-NZ"/>
            <a:t>Supply designations</a:t>
          </a:r>
          <a:endParaRPr lang="en-US"/>
        </a:p>
      </dgm:t>
    </dgm:pt>
    <dgm:pt modelId="{DA0F402E-A2E2-4036-B526-BC02A221C9D3}" type="parTrans" cxnId="{36C5AE13-23A8-4F9A-93C9-2AFCF76A48C5}">
      <dgm:prSet/>
      <dgm:spPr/>
      <dgm:t>
        <a:bodyPr/>
        <a:lstStyle/>
        <a:p>
          <a:endParaRPr lang="en-US"/>
        </a:p>
      </dgm:t>
    </dgm:pt>
    <dgm:pt modelId="{D2613AD8-3B68-4315-B9BF-F023C29E4CEB}" type="sibTrans" cxnId="{36C5AE13-23A8-4F9A-93C9-2AFCF76A48C5}">
      <dgm:prSet/>
      <dgm:spPr/>
      <dgm:t>
        <a:bodyPr/>
        <a:lstStyle/>
        <a:p>
          <a:endParaRPr lang="en-US"/>
        </a:p>
      </dgm:t>
    </dgm:pt>
    <dgm:pt modelId="{D1A70F07-E73A-4C01-8229-FE8560CA7CA7}">
      <dgm:prSet/>
      <dgm:spPr/>
      <dgm:t>
        <a:bodyPr/>
        <a:lstStyle/>
        <a:p>
          <a:r>
            <a:rPr lang="en-NZ"/>
            <a:t>Up to date contact details</a:t>
          </a:r>
          <a:endParaRPr lang="en-US"/>
        </a:p>
      </dgm:t>
    </dgm:pt>
    <dgm:pt modelId="{BF547ABA-AA78-487F-8621-74D488DC3277}" type="parTrans" cxnId="{132E7ADB-EB56-4D75-81F4-B46A77B2C82C}">
      <dgm:prSet/>
      <dgm:spPr/>
      <dgm:t>
        <a:bodyPr/>
        <a:lstStyle/>
        <a:p>
          <a:endParaRPr lang="en-US"/>
        </a:p>
      </dgm:t>
    </dgm:pt>
    <dgm:pt modelId="{1A45EC65-313F-46D9-8E84-F5E821628720}" type="sibTrans" cxnId="{132E7ADB-EB56-4D75-81F4-B46A77B2C82C}">
      <dgm:prSet/>
      <dgm:spPr/>
      <dgm:t>
        <a:bodyPr/>
        <a:lstStyle/>
        <a:p>
          <a:endParaRPr lang="en-US"/>
        </a:p>
      </dgm:t>
    </dgm:pt>
    <dgm:pt modelId="{BDB03E3B-6CCF-4B6C-B280-7B253441029B}">
      <dgm:prSet/>
      <dgm:spPr/>
      <dgm:t>
        <a:bodyPr/>
        <a:lstStyle/>
        <a:p>
          <a:r>
            <a:rPr lang="en-NZ"/>
            <a:t>Annual industry training</a:t>
          </a:r>
          <a:endParaRPr lang="en-US"/>
        </a:p>
      </dgm:t>
    </dgm:pt>
    <dgm:pt modelId="{10CBDAAA-0A0A-4B3E-AE44-99F3E58B4DE3}" type="parTrans" cxnId="{24BBD69A-713E-491A-90A4-8175A3443EB1}">
      <dgm:prSet/>
      <dgm:spPr/>
      <dgm:t>
        <a:bodyPr/>
        <a:lstStyle/>
        <a:p>
          <a:endParaRPr lang="en-US"/>
        </a:p>
      </dgm:t>
    </dgm:pt>
    <dgm:pt modelId="{05EAC5D0-14A7-4F3A-8415-D90D3C5A5397}" type="sibTrans" cxnId="{24BBD69A-713E-491A-90A4-8175A3443EB1}">
      <dgm:prSet/>
      <dgm:spPr/>
      <dgm:t>
        <a:bodyPr/>
        <a:lstStyle/>
        <a:p>
          <a:endParaRPr lang="en-US"/>
        </a:p>
      </dgm:t>
    </dgm:pt>
    <dgm:pt modelId="{687B296A-62E0-4523-BB95-E5B093592A61}">
      <dgm:prSet/>
      <dgm:spPr/>
      <dgm:t>
        <a:bodyPr/>
        <a:lstStyle/>
        <a:p>
          <a:r>
            <a:rPr lang="en-NZ"/>
            <a:t>Annual industry exercise</a:t>
          </a:r>
          <a:endParaRPr lang="en-US"/>
        </a:p>
      </dgm:t>
    </dgm:pt>
    <dgm:pt modelId="{5C614635-C0F7-4EE6-A86F-B5F7A4B69F11}" type="parTrans" cxnId="{381D9963-D8B0-49FF-9A00-96868A0C94AF}">
      <dgm:prSet/>
      <dgm:spPr/>
      <dgm:t>
        <a:bodyPr/>
        <a:lstStyle/>
        <a:p>
          <a:endParaRPr lang="en-US"/>
        </a:p>
      </dgm:t>
    </dgm:pt>
    <dgm:pt modelId="{4E67672E-C9AD-456D-A183-C88C1A4FA632}" type="sibTrans" cxnId="{381D9963-D8B0-49FF-9A00-96868A0C94AF}">
      <dgm:prSet/>
      <dgm:spPr/>
      <dgm:t>
        <a:bodyPr/>
        <a:lstStyle/>
        <a:p>
          <a:endParaRPr lang="en-US"/>
        </a:p>
      </dgm:t>
    </dgm:pt>
    <dgm:pt modelId="{41EC494A-7915-4039-B980-A4C5F5F59E59}" type="pres">
      <dgm:prSet presAssocID="{BFDC2F41-14F7-4C0A-986E-0B161FAA0DEB}" presName="Name0" presStyleCnt="0">
        <dgm:presLayoutVars>
          <dgm:dir/>
          <dgm:animLvl val="lvl"/>
          <dgm:resizeHandles val="exact"/>
        </dgm:presLayoutVars>
      </dgm:prSet>
      <dgm:spPr/>
    </dgm:pt>
    <dgm:pt modelId="{439E2E45-736E-4895-BEE9-01CDFDC7479F}" type="pres">
      <dgm:prSet presAssocID="{B1F1D11B-1DBC-4E3C-9988-6D20B867D6CF}" presName="linNode" presStyleCnt="0"/>
      <dgm:spPr/>
    </dgm:pt>
    <dgm:pt modelId="{12790E8B-CC78-4474-99CD-9E287B047DAE}" type="pres">
      <dgm:prSet presAssocID="{B1F1D11B-1DBC-4E3C-9988-6D20B867D6CF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4BAEF66C-B018-4377-AA2B-DB5D866534A2}" type="pres">
      <dgm:prSet presAssocID="{3AABB24C-4FEE-45F0-8FF3-A3F0600B6E35}" presName="sp" presStyleCnt="0"/>
      <dgm:spPr/>
    </dgm:pt>
    <dgm:pt modelId="{21001291-7629-4AAB-9C77-F67D19D39759}" type="pres">
      <dgm:prSet presAssocID="{25FD18A2-7EED-4FCF-831F-53A65740EE6E}" presName="linNode" presStyleCnt="0"/>
      <dgm:spPr/>
    </dgm:pt>
    <dgm:pt modelId="{09B39426-A1F7-4C6A-A8EB-8097DBF8C249}" type="pres">
      <dgm:prSet presAssocID="{25FD18A2-7EED-4FCF-831F-53A65740EE6E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B1D3F0CE-9A4D-426D-9E44-E7B8BAB6FD5B}" type="pres">
      <dgm:prSet presAssocID="{209FE079-9CEC-4984-ACC0-A81FC7993148}" presName="sp" presStyleCnt="0"/>
      <dgm:spPr/>
    </dgm:pt>
    <dgm:pt modelId="{7749AC21-00B6-458F-86D8-1B400C2F8DC7}" type="pres">
      <dgm:prSet presAssocID="{A687FEF6-FB23-4F08-8762-41DC8142AF45}" presName="linNode" presStyleCnt="0"/>
      <dgm:spPr/>
    </dgm:pt>
    <dgm:pt modelId="{7AE454F5-6A3E-4A85-9A68-76A3197B3FD3}" type="pres">
      <dgm:prSet presAssocID="{A687FEF6-FB23-4F08-8762-41DC8142AF45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FEBFFAB3-A994-4175-81D4-C141DCD23EA6}" type="pres">
      <dgm:prSet presAssocID="{26CD62BF-AFCB-4DD2-B172-B7C64A48518F}" presName="sp" presStyleCnt="0"/>
      <dgm:spPr/>
    </dgm:pt>
    <dgm:pt modelId="{351789C3-DB2D-42FB-B586-282BB391680C}" type="pres">
      <dgm:prSet presAssocID="{BB3731FA-3282-4905-BB48-388ADD6BDE86}" presName="linNode" presStyleCnt="0"/>
      <dgm:spPr/>
    </dgm:pt>
    <dgm:pt modelId="{151CA2C2-D09E-49BE-8C01-1652A22EB6A2}" type="pres">
      <dgm:prSet presAssocID="{BB3731FA-3282-4905-BB48-388ADD6BDE86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9669003D-6CFC-49C6-9C61-5158DC45A4AD}" type="pres">
      <dgm:prSet presAssocID="{BA0E7C22-B005-4554-A5CC-AE953780FEB2}" presName="sp" presStyleCnt="0"/>
      <dgm:spPr/>
    </dgm:pt>
    <dgm:pt modelId="{2E7C64BD-51A4-4B7E-81B6-CA53C621B57A}" type="pres">
      <dgm:prSet presAssocID="{F57225EB-70A8-4B43-8094-0D6F1F6E17A2}" presName="linNode" presStyleCnt="0"/>
      <dgm:spPr/>
    </dgm:pt>
    <dgm:pt modelId="{C5091846-ED18-4D9A-B773-A8F7765C62E6}" type="pres">
      <dgm:prSet presAssocID="{F57225EB-70A8-4B43-8094-0D6F1F6E17A2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BE8CCA31-D262-4A14-A98B-7527D17C43EF}" type="pres">
      <dgm:prSet presAssocID="{D2613AD8-3B68-4315-B9BF-F023C29E4CEB}" presName="sp" presStyleCnt="0"/>
      <dgm:spPr/>
    </dgm:pt>
    <dgm:pt modelId="{C1E23838-558D-4F14-9939-CA680F029EF2}" type="pres">
      <dgm:prSet presAssocID="{D1A70F07-E73A-4C01-8229-FE8560CA7CA7}" presName="linNode" presStyleCnt="0"/>
      <dgm:spPr/>
    </dgm:pt>
    <dgm:pt modelId="{340AAF24-4E5C-49A1-A84E-1A086BD15722}" type="pres">
      <dgm:prSet presAssocID="{D1A70F07-E73A-4C01-8229-FE8560CA7CA7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59C86168-1486-4DC0-ABC8-B9C595E237D5}" type="pres">
      <dgm:prSet presAssocID="{1A45EC65-313F-46D9-8E84-F5E821628720}" presName="sp" presStyleCnt="0"/>
      <dgm:spPr/>
    </dgm:pt>
    <dgm:pt modelId="{152ABC26-9CFF-4892-BE64-E94BBEF6DFDB}" type="pres">
      <dgm:prSet presAssocID="{BDB03E3B-6CCF-4B6C-B280-7B253441029B}" presName="linNode" presStyleCnt="0"/>
      <dgm:spPr/>
    </dgm:pt>
    <dgm:pt modelId="{74CF1FE4-FC90-4CC8-9C3E-774952D90E7F}" type="pres">
      <dgm:prSet presAssocID="{BDB03E3B-6CCF-4B6C-B280-7B253441029B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F9179E1-5344-4CC8-A1A7-3B49F2551BC2}" type="pres">
      <dgm:prSet presAssocID="{05EAC5D0-14A7-4F3A-8415-D90D3C5A5397}" presName="sp" presStyleCnt="0"/>
      <dgm:spPr/>
    </dgm:pt>
    <dgm:pt modelId="{77EFD931-B294-4F3A-9BCC-F4F285FF139B}" type="pres">
      <dgm:prSet presAssocID="{687B296A-62E0-4523-BB95-E5B093592A61}" presName="linNode" presStyleCnt="0"/>
      <dgm:spPr/>
    </dgm:pt>
    <dgm:pt modelId="{0E8123CC-A0C7-44DD-A0EB-00847D921A50}" type="pres">
      <dgm:prSet presAssocID="{687B296A-62E0-4523-BB95-E5B093592A61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2B023605-4715-4434-8A29-89D9BF675D6F}" srcId="{BFDC2F41-14F7-4C0A-986E-0B161FAA0DEB}" destId="{A687FEF6-FB23-4F08-8762-41DC8142AF45}" srcOrd="2" destOrd="0" parTransId="{078A07F2-47E6-4C29-BB7C-C0E7DE8B759F}" sibTransId="{26CD62BF-AFCB-4DD2-B172-B7C64A48518F}"/>
    <dgm:cxn modelId="{F965A10E-4D58-4874-A5FE-7E9A2429DB2B}" srcId="{BFDC2F41-14F7-4C0A-986E-0B161FAA0DEB}" destId="{BB3731FA-3282-4905-BB48-388ADD6BDE86}" srcOrd="3" destOrd="0" parTransId="{92242269-BF92-49E1-8C1E-9AA56F21509E}" sibTransId="{BA0E7C22-B005-4554-A5CC-AE953780FEB2}"/>
    <dgm:cxn modelId="{36C5AE13-23A8-4F9A-93C9-2AFCF76A48C5}" srcId="{BFDC2F41-14F7-4C0A-986E-0B161FAA0DEB}" destId="{F57225EB-70A8-4B43-8094-0D6F1F6E17A2}" srcOrd="4" destOrd="0" parTransId="{DA0F402E-A2E2-4036-B526-BC02A221C9D3}" sibTransId="{D2613AD8-3B68-4315-B9BF-F023C29E4CEB}"/>
    <dgm:cxn modelId="{281CFE31-89B8-4B89-B0A0-7229F7BC2299}" type="presOf" srcId="{BFDC2F41-14F7-4C0A-986E-0B161FAA0DEB}" destId="{41EC494A-7915-4039-B980-A4C5F5F59E59}" srcOrd="0" destOrd="0" presId="urn:microsoft.com/office/officeart/2005/8/layout/vList5"/>
    <dgm:cxn modelId="{4DFA6B42-D003-438D-85CC-DEC98DFF073C}" type="presOf" srcId="{F57225EB-70A8-4B43-8094-0D6F1F6E17A2}" destId="{C5091846-ED18-4D9A-B773-A8F7765C62E6}" srcOrd="0" destOrd="0" presId="urn:microsoft.com/office/officeart/2005/8/layout/vList5"/>
    <dgm:cxn modelId="{381D9963-D8B0-49FF-9A00-96868A0C94AF}" srcId="{BFDC2F41-14F7-4C0A-986E-0B161FAA0DEB}" destId="{687B296A-62E0-4523-BB95-E5B093592A61}" srcOrd="7" destOrd="0" parTransId="{5C614635-C0F7-4EE6-A86F-B5F7A4B69F11}" sibTransId="{4E67672E-C9AD-456D-A183-C88C1A4FA632}"/>
    <dgm:cxn modelId="{48ADF566-A19D-4286-B742-B6E8609AACF8}" type="presOf" srcId="{A687FEF6-FB23-4F08-8762-41DC8142AF45}" destId="{7AE454F5-6A3E-4A85-9A68-76A3197B3FD3}" srcOrd="0" destOrd="0" presId="urn:microsoft.com/office/officeart/2005/8/layout/vList5"/>
    <dgm:cxn modelId="{D0AB388D-EBA3-4E22-82CA-7353409C9509}" type="presOf" srcId="{687B296A-62E0-4523-BB95-E5B093592A61}" destId="{0E8123CC-A0C7-44DD-A0EB-00847D921A50}" srcOrd="0" destOrd="0" presId="urn:microsoft.com/office/officeart/2005/8/layout/vList5"/>
    <dgm:cxn modelId="{24BBD69A-713E-491A-90A4-8175A3443EB1}" srcId="{BFDC2F41-14F7-4C0A-986E-0B161FAA0DEB}" destId="{BDB03E3B-6CCF-4B6C-B280-7B253441029B}" srcOrd="6" destOrd="0" parTransId="{10CBDAAA-0A0A-4B3E-AE44-99F3E58B4DE3}" sibTransId="{05EAC5D0-14A7-4F3A-8415-D90D3C5A5397}"/>
    <dgm:cxn modelId="{ABAF2EA7-23E9-4108-B5FE-C10C856A8A24}" type="presOf" srcId="{B1F1D11B-1DBC-4E3C-9988-6D20B867D6CF}" destId="{12790E8B-CC78-4474-99CD-9E287B047DAE}" srcOrd="0" destOrd="0" presId="urn:microsoft.com/office/officeart/2005/8/layout/vList5"/>
    <dgm:cxn modelId="{F87EB4B7-3346-4AD2-8698-D14E4D263F54}" type="presOf" srcId="{BDB03E3B-6CCF-4B6C-B280-7B253441029B}" destId="{74CF1FE4-FC90-4CC8-9C3E-774952D90E7F}" srcOrd="0" destOrd="0" presId="urn:microsoft.com/office/officeart/2005/8/layout/vList5"/>
    <dgm:cxn modelId="{F40075BE-9B27-43BC-99DE-E23CEEC9E08A}" srcId="{BFDC2F41-14F7-4C0A-986E-0B161FAA0DEB}" destId="{B1F1D11B-1DBC-4E3C-9988-6D20B867D6CF}" srcOrd="0" destOrd="0" parTransId="{7C485DC0-B9AF-4E23-B018-7AE9A6BF6333}" sibTransId="{3AABB24C-4FEE-45F0-8FF3-A3F0600B6E35}"/>
    <dgm:cxn modelId="{970C83C6-5161-4BE2-B751-8D079ED5B794}" type="presOf" srcId="{D1A70F07-E73A-4C01-8229-FE8560CA7CA7}" destId="{340AAF24-4E5C-49A1-A84E-1A086BD15722}" srcOrd="0" destOrd="0" presId="urn:microsoft.com/office/officeart/2005/8/layout/vList5"/>
    <dgm:cxn modelId="{132E7ADB-EB56-4D75-81F4-B46A77B2C82C}" srcId="{BFDC2F41-14F7-4C0A-986E-0B161FAA0DEB}" destId="{D1A70F07-E73A-4C01-8229-FE8560CA7CA7}" srcOrd="5" destOrd="0" parTransId="{BF547ABA-AA78-487F-8621-74D488DC3277}" sibTransId="{1A45EC65-313F-46D9-8E84-F5E821628720}"/>
    <dgm:cxn modelId="{AB4E96DD-018C-4431-9646-DE170E9D514A}" type="presOf" srcId="{25FD18A2-7EED-4FCF-831F-53A65740EE6E}" destId="{09B39426-A1F7-4C6A-A8EB-8097DBF8C249}" srcOrd="0" destOrd="0" presId="urn:microsoft.com/office/officeart/2005/8/layout/vList5"/>
    <dgm:cxn modelId="{A5307AE2-D05D-4B02-9C0A-DB6F2D851D4D}" type="presOf" srcId="{BB3731FA-3282-4905-BB48-388ADD6BDE86}" destId="{151CA2C2-D09E-49BE-8C01-1652A22EB6A2}" srcOrd="0" destOrd="0" presId="urn:microsoft.com/office/officeart/2005/8/layout/vList5"/>
    <dgm:cxn modelId="{287323FE-6115-4A67-98AA-D7EE081024FA}" srcId="{BFDC2F41-14F7-4C0A-986E-0B161FAA0DEB}" destId="{25FD18A2-7EED-4FCF-831F-53A65740EE6E}" srcOrd="1" destOrd="0" parTransId="{F105229A-5115-49E1-87F0-F7947AE4E9A5}" sibTransId="{209FE079-9CEC-4984-ACC0-A81FC7993148}"/>
    <dgm:cxn modelId="{1FCA00A1-E098-4B6D-ACC2-B241C89A8794}" type="presParOf" srcId="{41EC494A-7915-4039-B980-A4C5F5F59E59}" destId="{439E2E45-736E-4895-BEE9-01CDFDC7479F}" srcOrd="0" destOrd="0" presId="urn:microsoft.com/office/officeart/2005/8/layout/vList5"/>
    <dgm:cxn modelId="{99A353FA-A1E7-4829-9E37-932699C6C79A}" type="presParOf" srcId="{439E2E45-736E-4895-BEE9-01CDFDC7479F}" destId="{12790E8B-CC78-4474-99CD-9E287B047DAE}" srcOrd="0" destOrd="0" presId="urn:microsoft.com/office/officeart/2005/8/layout/vList5"/>
    <dgm:cxn modelId="{F2B9CD9F-A6C8-4210-836C-790B9845B3A2}" type="presParOf" srcId="{41EC494A-7915-4039-B980-A4C5F5F59E59}" destId="{4BAEF66C-B018-4377-AA2B-DB5D866534A2}" srcOrd="1" destOrd="0" presId="urn:microsoft.com/office/officeart/2005/8/layout/vList5"/>
    <dgm:cxn modelId="{357B9953-9B20-416D-8C68-036B65FEF495}" type="presParOf" srcId="{41EC494A-7915-4039-B980-A4C5F5F59E59}" destId="{21001291-7629-4AAB-9C77-F67D19D39759}" srcOrd="2" destOrd="0" presId="urn:microsoft.com/office/officeart/2005/8/layout/vList5"/>
    <dgm:cxn modelId="{73993B02-6011-4A8A-A6FA-A2B6D2862DBD}" type="presParOf" srcId="{21001291-7629-4AAB-9C77-F67D19D39759}" destId="{09B39426-A1F7-4C6A-A8EB-8097DBF8C249}" srcOrd="0" destOrd="0" presId="urn:microsoft.com/office/officeart/2005/8/layout/vList5"/>
    <dgm:cxn modelId="{25705B1B-1510-4E3A-9AFA-E9C3AD0A0D32}" type="presParOf" srcId="{41EC494A-7915-4039-B980-A4C5F5F59E59}" destId="{B1D3F0CE-9A4D-426D-9E44-E7B8BAB6FD5B}" srcOrd="3" destOrd="0" presId="urn:microsoft.com/office/officeart/2005/8/layout/vList5"/>
    <dgm:cxn modelId="{DE5B825E-0584-4F65-99ED-40BA324D2B98}" type="presParOf" srcId="{41EC494A-7915-4039-B980-A4C5F5F59E59}" destId="{7749AC21-00B6-458F-86D8-1B400C2F8DC7}" srcOrd="4" destOrd="0" presId="urn:microsoft.com/office/officeart/2005/8/layout/vList5"/>
    <dgm:cxn modelId="{197A3F98-6770-4916-845D-368357A69D5B}" type="presParOf" srcId="{7749AC21-00B6-458F-86D8-1B400C2F8DC7}" destId="{7AE454F5-6A3E-4A85-9A68-76A3197B3FD3}" srcOrd="0" destOrd="0" presId="urn:microsoft.com/office/officeart/2005/8/layout/vList5"/>
    <dgm:cxn modelId="{1F1102CA-E6EE-40F2-8B41-67E1BDF170D4}" type="presParOf" srcId="{41EC494A-7915-4039-B980-A4C5F5F59E59}" destId="{FEBFFAB3-A994-4175-81D4-C141DCD23EA6}" srcOrd="5" destOrd="0" presId="urn:microsoft.com/office/officeart/2005/8/layout/vList5"/>
    <dgm:cxn modelId="{8F4B430C-8793-48BB-BDF9-84EBB140B4E8}" type="presParOf" srcId="{41EC494A-7915-4039-B980-A4C5F5F59E59}" destId="{351789C3-DB2D-42FB-B586-282BB391680C}" srcOrd="6" destOrd="0" presId="urn:microsoft.com/office/officeart/2005/8/layout/vList5"/>
    <dgm:cxn modelId="{FC807AE5-965B-49D0-9E6A-47D2FF6ABF5F}" type="presParOf" srcId="{351789C3-DB2D-42FB-B586-282BB391680C}" destId="{151CA2C2-D09E-49BE-8C01-1652A22EB6A2}" srcOrd="0" destOrd="0" presId="urn:microsoft.com/office/officeart/2005/8/layout/vList5"/>
    <dgm:cxn modelId="{BAC85C80-F6D2-4E54-A0E6-1FAF5A48CB50}" type="presParOf" srcId="{41EC494A-7915-4039-B980-A4C5F5F59E59}" destId="{9669003D-6CFC-49C6-9C61-5158DC45A4AD}" srcOrd="7" destOrd="0" presId="urn:microsoft.com/office/officeart/2005/8/layout/vList5"/>
    <dgm:cxn modelId="{241FC5B7-027A-4D2E-B175-AB6F2DCB4E1A}" type="presParOf" srcId="{41EC494A-7915-4039-B980-A4C5F5F59E59}" destId="{2E7C64BD-51A4-4B7E-81B6-CA53C621B57A}" srcOrd="8" destOrd="0" presId="urn:microsoft.com/office/officeart/2005/8/layout/vList5"/>
    <dgm:cxn modelId="{78C0E728-92B8-461A-BFA2-62429FC95948}" type="presParOf" srcId="{2E7C64BD-51A4-4B7E-81B6-CA53C621B57A}" destId="{C5091846-ED18-4D9A-B773-A8F7765C62E6}" srcOrd="0" destOrd="0" presId="urn:microsoft.com/office/officeart/2005/8/layout/vList5"/>
    <dgm:cxn modelId="{47809496-0E96-4B1E-B78A-CBEA77B0BE91}" type="presParOf" srcId="{41EC494A-7915-4039-B980-A4C5F5F59E59}" destId="{BE8CCA31-D262-4A14-A98B-7527D17C43EF}" srcOrd="9" destOrd="0" presId="urn:microsoft.com/office/officeart/2005/8/layout/vList5"/>
    <dgm:cxn modelId="{C45F03DC-0A84-40F5-9452-F2AE0F86E895}" type="presParOf" srcId="{41EC494A-7915-4039-B980-A4C5F5F59E59}" destId="{C1E23838-558D-4F14-9939-CA680F029EF2}" srcOrd="10" destOrd="0" presId="urn:microsoft.com/office/officeart/2005/8/layout/vList5"/>
    <dgm:cxn modelId="{35794C9B-9848-4295-B2C5-AA8F43BFC7A6}" type="presParOf" srcId="{C1E23838-558D-4F14-9939-CA680F029EF2}" destId="{340AAF24-4E5C-49A1-A84E-1A086BD15722}" srcOrd="0" destOrd="0" presId="urn:microsoft.com/office/officeart/2005/8/layout/vList5"/>
    <dgm:cxn modelId="{3759FE10-3355-444B-9EBC-F319002F455E}" type="presParOf" srcId="{41EC494A-7915-4039-B980-A4C5F5F59E59}" destId="{59C86168-1486-4DC0-ABC8-B9C595E237D5}" srcOrd="11" destOrd="0" presId="urn:microsoft.com/office/officeart/2005/8/layout/vList5"/>
    <dgm:cxn modelId="{2F7A1716-5F78-4528-A66C-813762CA209A}" type="presParOf" srcId="{41EC494A-7915-4039-B980-A4C5F5F59E59}" destId="{152ABC26-9CFF-4892-BE64-E94BBEF6DFDB}" srcOrd="12" destOrd="0" presId="urn:microsoft.com/office/officeart/2005/8/layout/vList5"/>
    <dgm:cxn modelId="{BB24747C-40FF-45C9-8EC3-22D9914FE08B}" type="presParOf" srcId="{152ABC26-9CFF-4892-BE64-E94BBEF6DFDB}" destId="{74CF1FE4-FC90-4CC8-9C3E-774952D90E7F}" srcOrd="0" destOrd="0" presId="urn:microsoft.com/office/officeart/2005/8/layout/vList5"/>
    <dgm:cxn modelId="{4A6D0896-0F31-49B2-AE45-AF5B9B905D9D}" type="presParOf" srcId="{41EC494A-7915-4039-B980-A4C5F5F59E59}" destId="{4F9179E1-5344-4CC8-A1A7-3B49F2551BC2}" srcOrd="13" destOrd="0" presId="urn:microsoft.com/office/officeart/2005/8/layout/vList5"/>
    <dgm:cxn modelId="{899E75BA-140A-421C-8A5D-D7DD50D5BA9A}" type="presParOf" srcId="{41EC494A-7915-4039-B980-A4C5F5F59E59}" destId="{77EFD931-B294-4F3A-9BCC-F4F285FF139B}" srcOrd="14" destOrd="0" presId="urn:microsoft.com/office/officeart/2005/8/layout/vList5"/>
    <dgm:cxn modelId="{8A89FE60-FB24-4778-AA64-3C1DF2C10F15}" type="presParOf" srcId="{77EFD931-B294-4F3A-9BCC-F4F285FF139B}" destId="{0E8123CC-A0C7-44DD-A0EB-00847D921A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193362-54C1-4436-95F8-B7A1637D166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502B711-9B0E-4C70-B629-B16CB5A00AC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/>
            <a:t>CCO	</a:t>
          </a:r>
          <a:r>
            <a:rPr lang="en-NZ">
              <a:hlinkClick xmlns:r="http://schemas.openxmlformats.org/officeDocument/2006/relationships" r:id="rId1"/>
            </a:rPr>
            <a:t>www.cco.org.nz</a:t>
          </a:r>
          <a:endParaRPr lang="en-US"/>
        </a:p>
      </dgm:t>
    </dgm:pt>
    <dgm:pt modelId="{252C21B2-BEC4-4856-9CB3-425F49D6795B}" type="parTrans" cxnId="{673F4848-85B8-4A64-A13D-B1E449021C91}">
      <dgm:prSet/>
      <dgm:spPr/>
      <dgm:t>
        <a:bodyPr/>
        <a:lstStyle/>
        <a:p>
          <a:endParaRPr lang="en-US"/>
        </a:p>
      </dgm:t>
    </dgm:pt>
    <dgm:pt modelId="{742188F3-4050-423B-A864-C7AFD2CF294D}" type="sibTrans" cxnId="{673F4848-85B8-4A64-A13D-B1E449021C91}">
      <dgm:prSet/>
      <dgm:spPr/>
      <dgm:t>
        <a:bodyPr/>
        <a:lstStyle/>
        <a:p>
          <a:endParaRPr lang="en-US"/>
        </a:p>
      </dgm:t>
    </dgm:pt>
    <dgm:pt modelId="{50F37AE4-4728-4BA7-BE4F-B566F90831D7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Current Events</a:t>
          </a:r>
          <a:endParaRPr lang="en-US"/>
        </a:p>
      </dgm:t>
    </dgm:pt>
    <dgm:pt modelId="{FE94AB23-1A4E-4021-90A0-607EC6887BAE}" type="parTrans" cxnId="{D0D5CF68-8659-4F76-B707-DA5396D0A1DA}">
      <dgm:prSet/>
      <dgm:spPr/>
      <dgm:t>
        <a:bodyPr/>
        <a:lstStyle/>
        <a:p>
          <a:endParaRPr lang="en-US"/>
        </a:p>
      </dgm:t>
    </dgm:pt>
    <dgm:pt modelId="{37734011-3F95-4664-B9E5-0490C4D41233}" type="sibTrans" cxnId="{D0D5CF68-8659-4F76-B707-DA5396D0A1DA}">
      <dgm:prSet/>
      <dgm:spPr/>
      <dgm:t>
        <a:bodyPr/>
        <a:lstStyle/>
        <a:p>
          <a:endParaRPr lang="en-US"/>
        </a:p>
      </dgm:t>
    </dgm:pt>
    <dgm:pt modelId="{AB55EC78-91DA-4739-A3A4-1632235CF0FE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Historic Events – Examples of Notices</a:t>
          </a:r>
          <a:endParaRPr lang="en-US"/>
        </a:p>
      </dgm:t>
    </dgm:pt>
    <dgm:pt modelId="{666C462F-4EAC-4B8D-8525-7C73A57F30F3}" type="parTrans" cxnId="{0E5A8C59-0647-44A0-B947-4A9738C4AC28}">
      <dgm:prSet/>
      <dgm:spPr/>
      <dgm:t>
        <a:bodyPr/>
        <a:lstStyle/>
        <a:p>
          <a:endParaRPr lang="en-US"/>
        </a:p>
      </dgm:t>
    </dgm:pt>
    <dgm:pt modelId="{0BFD82C5-37AF-40E8-A5B6-ACC8896C34F4}" type="sibTrans" cxnId="{0E5A8C59-0647-44A0-B947-4A9738C4AC28}">
      <dgm:prSet/>
      <dgm:spPr/>
      <dgm:t>
        <a:bodyPr/>
        <a:lstStyle/>
        <a:p>
          <a:endParaRPr lang="en-US"/>
        </a:p>
      </dgm:t>
    </dgm:pt>
    <dgm:pt modelId="{CBC8F417-458D-406E-B69E-061573AC4743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Publications</a:t>
          </a:r>
        </a:p>
        <a:p>
          <a:pPr>
            <a:lnSpc>
              <a:spcPct val="100000"/>
            </a:lnSpc>
          </a:pPr>
          <a:r>
            <a:rPr lang="en-NZ"/>
            <a:t>Training Information</a:t>
          </a:r>
          <a:endParaRPr lang="en-US"/>
        </a:p>
      </dgm:t>
    </dgm:pt>
    <dgm:pt modelId="{1B21B022-8BDE-46CE-91B6-687AD3DD522A}" type="parTrans" cxnId="{55F80A9D-1ADB-4CAD-A5DE-FABF621E4F56}">
      <dgm:prSet/>
      <dgm:spPr/>
      <dgm:t>
        <a:bodyPr/>
        <a:lstStyle/>
        <a:p>
          <a:endParaRPr lang="en-US"/>
        </a:p>
      </dgm:t>
    </dgm:pt>
    <dgm:pt modelId="{0F94D730-F7A7-4845-BDDC-26DA3CC5DAC4}" type="sibTrans" cxnId="{55F80A9D-1ADB-4CAD-A5DE-FABF621E4F56}">
      <dgm:prSet/>
      <dgm:spPr/>
      <dgm:t>
        <a:bodyPr/>
        <a:lstStyle/>
        <a:p>
          <a:endParaRPr lang="en-US"/>
        </a:p>
      </dgm:t>
    </dgm:pt>
    <dgm:pt modelId="{94F94511-8478-4F11-9BF1-DADE4C5C78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/>
            <a:t>TSO	</a:t>
          </a:r>
          <a:r>
            <a:rPr lang="en-NZ">
              <a:hlinkClick xmlns:r="http://schemas.openxmlformats.org/officeDocument/2006/relationships" r:id="rId2"/>
            </a:rPr>
            <a:t>www.oatis.co.nz</a:t>
          </a:r>
          <a:endParaRPr lang="en-US"/>
        </a:p>
      </dgm:t>
    </dgm:pt>
    <dgm:pt modelId="{ECD751A7-E73D-42FA-8760-1A4FBCCD5B11}" type="parTrans" cxnId="{1107B332-86D1-457E-AEDB-8766C7410426}">
      <dgm:prSet/>
      <dgm:spPr/>
      <dgm:t>
        <a:bodyPr/>
        <a:lstStyle/>
        <a:p>
          <a:endParaRPr lang="en-US"/>
        </a:p>
      </dgm:t>
    </dgm:pt>
    <dgm:pt modelId="{80AECDF0-09D0-4AFC-9631-78B5985ED260}" type="sibTrans" cxnId="{1107B332-86D1-457E-AEDB-8766C7410426}">
      <dgm:prSet/>
      <dgm:spPr/>
      <dgm:t>
        <a:bodyPr/>
        <a:lstStyle/>
        <a:p>
          <a:endParaRPr lang="en-US"/>
        </a:p>
      </dgm:t>
    </dgm:pt>
    <dgm:pt modelId="{06CCC6CF-DF5A-4382-A8FD-FE255F65D721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Notices</a:t>
          </a:r>
          <a:endParaRPr lang="en-US"/>
        </a:p>
      </dgm:t>
    </dgm:pt>
    <dgm:pt modelId="{21484D45-A34F-4335-B610-699560D07BAC}" type="parTrans" cxnId="{814ADF5D-37B1-4A91-B93D-424AEBC92E36}">
      <dgm:prSet/>
      <dgm:spPr/>
      <dgm:t>
        <a:bodyPr/>
        <a:lstStyle/>
        <a:p>
          <a:endParaRPr lang="en-US"/>
        </a:p>
      </dgm:t>
    </dgm:pt>
    <dgm:pt modelId="{ABFAA88B-0643-4B48-B4AB-51EE56CB2E64}" type="sibTrans" cxnId="{814ADF5D-37B1-4A91-B93D-424AEBC92E36}">
      <dgm:prSet/>
      <dgm:spPr/>
      <dgm:t>
        <a:bodyPr/>
        <a:lstStyle/>
        <a:p>
          <a:endParaRPr lang="en-US"/>
        </a:p>
      </dgm:t>
    </dgm:pt>
    <dgm:pt modelId="{3AD057D1-C8F7-457D-A8BA-46B9F8733636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Retailer &amp; Large Consumer Template</a:t>
          </a:r>
          <a:endParaRPr lang="en-US"/>
        </a:p>
      </dgm:t>
    </dgm:pt>
    <dgm:pt modelId="{C46EF865-F0BE-4942-AFCA-03E23A8C8E51}" type="parTrans" cxnId="{227B775E-7C61-43A2-AFCD-AE0F8CC498A8}">
      <dgm:prSet/>
      <dgm:spPr/>
      <dgm:t>
        <a:bodyPr/>
        <a:lstStyle/>
        <a:p>
          <a:endParaRPr lang="en-US"/>
        </a:p>
      </dgm:t>
    </dgm:pt>
    <dgm:pt modelId="{F6DBAB9C-D801-40FE-B1B2-03046FF25771}" type="sibTrans" cxnId="{227B775E-7C61-43A2-AFCD-AE0F8CC498A8}">
      <dgm:prSet/>
      <dgm:spPr/>
      <dgm:t>
        <a:bodyPr/>
        <a:lstStyle/>
        <a:p>
          <a:endParaRPr lang="en-US"/>
        </a:p>
      </dgm:t>
    </dgm:pt>
    <dgm:pt modelId="{0985591C-0BD8-4DDA-80A4-F8B748034A35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Publications</a:t>
          </a:r>
        </a:p>
        <a:p>
          <a:pPr>
            <a:lnSpc>
              <a:spcPct val="100000"/>
            </a:lnSpc>
          </a:pPr>
          <a:r>
            <a:rPr lang="en-NZ"/>
            <a:t>Quick Reference Guides</a:t>
          </a:r>
          <a:endParaRPr lang="en-US"/>
        </a:p>
      </dgm:t>
    </dgm:pt>
    <dgm:pt modelId="{F0D3E492-3F5A-4B34-AE4B-70E8BD908A00}" type="parTrans" cxnId="{9CEA000D-B957-41FD-90C8-4532CA447314}">
      <dgm:prSet/>
      <dgm:spPr/>
      <dgm:t>
        <a:bodyPr/>
        <a:lstStyle/>
        <a:p>
          <a:endParaRPr lang="en-US"/>
        </a:p>
      </dgm:t>
    </dgm:pt>
    <dgm:pt modelId="{FDCE8D7C-6097-43EB-AF7F-F67CDFA8D85F}" type="sibTrans" cxnId="{9CEA000D-B957-41FD-90C8-4532CA447314}">
      <dgm:prSet/>
      <dgm:spPr/>
      <dgm:t>
        <a:bodyPr/>
        <a:lstStyle/>
        <a:p>
          <a:endParaRPr lang="en-US"/>
        </a:p>
      </dgm:t>
    </dgm:pt>
    <dgm:pt modelId="{22CA1940-8398-47A1-8925-DE1FF224AA1C}" type="pres">
      <dgm:prSet presAssocID="{0F193362-54C1-4436-95F8-B7A1637D166E}" presName="root" presStyleCnt="0">
        <dgm:presLayoutVars>
          <dgm:dir/>
          <dgm:resizeHandles val="exact"/>
        </dgm:presLayoutVars>
      </dgm:prSet>
      <dgm:spPr/>
    </dgm:pt>
    <dgm:pt modelId="{FBBE3947-68C4-4316-AF35-641A1C18C971}" type="pres">
      <dgm:prSet presAssocID="{F502B711-9B0E-4C70-B629-B16CB5A00ACE}" presName="compNode" presStyleCnt="0"/>
      <dgm:spPr/>
    </dgm:pt>
    <dgm:pt modelId="{B5669917-77D3-4B21-8147-875F8F12DED6}" type="pres">
      <dgm:prSet presAssocID="{F502B711-9B0E-4C70-B629-B16CB5A00ACE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696E5360-4D31-4A37-B881-5B56C4A167AB}" type="pres">
      <dgm:prSet presAssocID="{F502B711-9B0E-4C70-B629-B16CB5A00ACE}" presName="iconSpace" presStyleCnt="0"/>
      <dgm:spPr/>
    </dgm:pt>
    <dgm:pt modelId="{680E9B9A-B77B-4FE9-9C99-B14C89216421}" type="pres">
      <dgm:prSet presAssocID="{F502B711-9B0E-4C70-B629-B16CB5A00ACE}" presName="parTx" presStyleLbl="revTx" presStyleIdx="0" presStyleCnt="4">
        <dgm:presLayoutVars>
          <dgm:chMax val="0"/>
          <dgm:chPref val="0"/>
        </dgm:presLayoutVars>
      </dgm:prSet>
      <dgm:spPr/>
    </dgm:pt>
    <dgm:pt modelId="{7B86D505-B113-46D4-A6BE-9975D2EFF7E3}" type="pres">
      <dgm:prSet presAssocID="{F502B711-9B0E-4C70-B629-B16CB5A00ACE}" presName="txSpace" presStyleCnt="0"/>
      <dgm:spPr/>
    </dgm:pt>
    <dgm:pt modelId="{92DA1821-FF20-4878-8EF6-88EB7189BDDC}" type="pres">
      <dgm:prSet presAssocID="{F502B711-9B0E-4C70-B629-B16CB5A00ACE}" presName="desTx" presStyleLbl="revTx" presStyleIdx="1" presStyleCnt="4">
        <dgm:presLayoutVars/>
      </dgm:prSet>
      <dgm:spPr/>
    </dgm:pt>
    <dgm:pt modelId="{D1661411-DF0A-4E0F-9286-4BA2227C02C7}" type="pres">
      <dgm:prSet presAssocID="{742188F3-4050-423B-A864-C7AFD2CF294D}" presName="sibTrans" presStyleCnt="0"/>
      <dgm:spPr/>
    </dgm:pt>
    <dgm:pt modelId="{02DC6DF5-6B3B-4B8D-9F90-018053144A0D}" type="pres">
      <dgm:prSet presAssocID="{94F94511-8478-4F11-9BF1-DADE4C5C787F}" presName="compNode" presStyleCnt="0"/>
      <dgm:spPr/>
    </dgm:pt>
    <dgm:pt modelId="{4D953E6D-9A6A-4D90-9A3A-813BA8251BAA}" type="pres">
      <dgm:prSet presAssocID="{94F94511-8478-4F11-9BF1-DADE4C5C787F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45BCB4C-6C11-42E3-AA49-1AD67D262FEA}" type="pres">
      <dgm:prSet presAssocID="{94F94511-8478-4F11-9BF1-DADE4C5C787F}" presName="iconSpace" presStyleCnt="0"/>
      <dgm:spPr/>
    </dgm:pt>
    <dgm:pt modelId="{4A50A47A-4F78-4703-A807-60CC23C8AC1C}" type="pres">
      <dgm:prSet presAssocID="{94F94511-8478-4F11-9BF1-DADE4C5C787F}" presName="parTx" presStyleLbl="revTx" presStyleIdx="2" presStyleCnt="4">
        <dgm:presLayoutVars>
          <dgm:chMax val="0"/>
          <dgm:chPref val="0"/>
        </dgm:presLayoutVars>
      </dgm:prSet>
      <dgm:spPr/>
    </dgm:pt>
    <dgm:pt modelId="{F9B0D5F4-C4F7-4B8C-9F7E-6C55D3E3C74C}" type="pres">
      <dgm:prSet presAssocID="{94F94511-8478-4F11-9BF1-DADE4C5C787F}" presName="txSpace" presStyleCnt="0"/>
      <dgm:spPr/>
    </dgm:pt>
    <dgm:pt modelId="{E4C1DBC7-F406-41CA-A885-122F49BED2BA}" type="pres">
      <dgm:prSet presAssocID="{94F94511-8478-4F11-9BF1-DADE4C5C787F}" presName="desTx" presStyleLbl="revTx" presStyleIdx="3" presStyleCnt="4">
        <dgm:presLayoutVars/>
      </dgm:prSet>
      <dgm:spPr/>
    </dgm:pt>
  </dgm:ptLst>
  <dgm:cxnLst>
    <dgm:cxn modelId="{89703207-38BA-44F7-89C4-9F109741341B}" type="presOf" srcId="{AB55EC78-91DA-4739-A3A4-1632235CF0FE}" destId="{92DA1821-FF20-4878-8EF6-88EB7189BDDC}" srcOrd="0" destOrd="1" presId="urn:microsoft.com/office/officeart/2018/5/layout/CenteredIconLabelDescriptionList"/>
    <dgm:cxn modelId="{9CEA000D-B957-41FD-90C8-4532CA447314}" srcId="{94F94511-8478-4F11-9BF1-DADE4C5C787F}" destId="{0985591C-0BD8-4DDA-80A4-F8B748034A35}" srcOrd="2" destOrd="0" parTransId="{F0D3E492-3F5A-4B34-AE4B-70E8BD908A00}" sibTransId="{FDCE8D7C-6097-43EB-AF7F-F67CDFA8D85F}"/>
    <dgm:cxn modelId="{E2C7D313-203A-4003-B58B-F4D0967CBDDC}" type="presOf" srcId="{0F193362-54C1-4436-95F8-B7A1637D166E}" destId="{22CA1940-8398-47A1-8925-DE1FF224AA1C}" srcOrd="0" destOrd="0" presId="urn:microsoft.com/office/officeart/2018/5/layout/CenteredIconLabelDescriptionList"/>
    <dgm:cxn modelId="{B8205E1D-7D29-4507-83B5-FD33760BE47A}" type="presOf" srcId="{3AD057D1-C8F7-457D-A8BA-46B9F8733636}" destId="{E4C1DBC7-F406-41CA-A885-122F49BED2BA}" srcOrd="0" destOrd="1" presId="urn:microsoft.com/office/officeart/2018/5/layout/CenteredIconLabelDescriptionList"/>
    <dgm:cxn modelId="{1107B332-86D1-457E-AEDB-8766C7410426}" srcId="{0F193362-54C1-4436-95F8-B7A1637D166E}" destId="{94F94511-8478-4F11-9BF1-DADE4C5C787F}" srcOrd="1" destOrd="0" parTransId="{ECD751A7-E73D-42FA-8760-1A4FBCCD5B11}" sibTransId="{80AECDF0-09D0-4AFC-9631-78B5985ED260}"/>
    <dgm:cxn modelId="{814ADF5D-37B1-4A91-B93D-424AEBC92E36}" srcId="{94F94511-8478-4F11-9BF1-DADE4C5C787F}" destId="{06CCC6CF-DF5A-4382-A8FD-FE255F65D721}" srcOrd="0" destOrd="0" parTransId="{21484D45-A34F-4335-B610-699560D07BAC}" sibTransId="{ABFAA88B-0643-4B48-B4AB-51EE56CB2E64}"/>
    <dgm:cxn modelId="{227B775E-7C61-43A2-AFCD-AE0F8CC498A8}" srcId="{94F94511-8478-4F11-9BF1-DADE4C5C787F}" destId="{3AD057D1-C8F7-457D-A8BA-46B9F8733636}" srcOrd="1" destOrd="0" parTransId="{C46EF865-F0BE-4942-AFCA-03E23A8C8E51}" sibTransId="{F6DBAB9C-D801-40FE-B1B2-03046FF25771}"/>
    <dgm:cxn modelId="{02233748-FBDB-4E55-A5E6-A59219AF8F2F}" type="presOf" srcId="{94F94511-8478-4F11-9BF1-DADE4C5C787F}" destId="{4A50A47A-4F78-4703-A807-60CC23C8AC1C}" srcOrd="0" destOrd="0" presId="urn:microsoft.com/office/officeart/2018/5/layout/CenteredIconLabelDescriptionList"/>
    <dgm:cxn modelId="{673F4848-85B8-4A64-A13D-B1E449021C91}" srcId="{0F193362-54C1-4436-95F8-B7A1637D166E}" destId="{F502B711-9B0E-4C70-B629-B16CB5A00ACE}" srcOrd="0" destOrd="0" parTransId="{252C21B2-BEC4-4856-9CB3-425F49D6795B}" sibTransId="{742188F3-4050-423B-A864-C7AFD2CF294D}"/>
    <dgm:cxn modelId="{D0D5CF68-8659-4F76-B707-DA5396D0A1DA}" srcId="{F502B711-9B0E-4C70-B629-B16CB5A00ACE}" destId="{50F37AE4-4728-4BA7-BE4F-B566F90831D7}" srcOrd="0" destOrd="0" parTransId="{FE94AB23-1A4E-4021-90A0-607EC6887BAE}" sibTransId="{37734011-3F95-4664-B9E5-0490C4D41233}"/>
    <dgm:cxn modelId="{0E5A8C59-0647-44A0-B947-4A9738C4AC28}" srcId="{F502B711-9B0E-4C70-B629-B16CB5A00ACE}" destId="{AB55EC78-91DA-4739-A3A4-1632235CF0FE}" srcOrd="1" destOrd="0" parTransId="{666C462F-4EAC-4B8D-8525-7C73A57F30F3}" sibTransId="{0BFD82C5-37AF-40E8-A5B6-ACC8896C34F4}"/>
    <dgm:cxn modelId="{89DA3284-B00F-4A72-86A8-836277987650}" type="presOf" srcId="{50F37AE4-4728-4BA7-BE4F-B566F90831D7}" destId="{92DA1821-FF20-4878-8EF6-88EB7189BDDC}" srcOrd="0" destOrd="0" presId="urn:microsoft.com/office/officeart/2018/5/layout/CenteredIconLabelDescriptionList"/>
    <dgm:cxn modelId="{55F80A9D-1ADB-4CAD-A5DE-FABF621E4F56}" srcId="{F502B711-9B0E-4C70-B629-B16CB5A00ACE}" destId="{CBC8F417-458D-406E-B69E-061573AC4743}" srcOrd="2" destOrd="0" parTransId="{1B21B022-8BDE-46CE-91B6-687AD3DD522A}" sibTransId="{0F94D730-F7A7-4845-BDDC-26DA3CC5DAC4}"/>
    <dgm:cxn modelId="{077530A6-C275-4286-8798-D82775DD70ED}" type="presOf" srcId="{CBC8F417-458D-406E-B69E-061573AC4743}" destId="{92DA1821-FF20-4878-8EF6-88EB7189BDDC}" srcOrd="0" destOrd="2" presId="urn:microsoft.com/office/officeart/2018/5/layout/CenteredIconLabelDescriptionList"/>
    <dgm:cxn modelId="{578E3FA6-DD22-4E51-9DF2-9B036639A8E4}" type="presOf" srcId="{06CCC6CF-DF5A-4382-A8FD-FE255F65D721}" destId="{E4C1DBC7-F406-41CA-A885-122F49BED2BA}" srcOrd="0" destOrd="0" presId="urn:microsoft.com/office/officeart/2018/5/layout/CenteredIconLabelDescriptionList"/>
    <dgm:cxn modelId="{84C813C7-F522-4354-92C6-79542C1C0D54}" type="presOf" srcId="{F502B711-9B0E-4C70-B629-B16CB5A00ACE}" destId="{680E9B9A-B77B-4FE9-9C99-B14C89216421}" srcOrd="0" destOrd="0" presId="urn:microsoft.com/office/officeart/2018/5/layout/CenteredIconLabelDescriptionList"/>
    <dgm:cxn modelId="{63BABACA-9CF0-4B5C-9B28-526322CC385B}" type="presOf" srcId="{0985591C-0BD8-4DDA-80A4-F8B748034A35}" destId="{E4C1DBC7-F406-41CA-A885-122F49BED2BA}" srcOrd="0" destOrd="2" presId="urn:microsoft.com/office/officeart/2018/5/layout/CenteredIconLabelDescriptionList"/>
    <dgm:cxn modelId="{936A6E1B-8F98-49F0-8FA0-9BA46154977F}" type="presParOf" srcId="{22CA1940-8398-47A1-8925-DE1FF224AA1C}" destId="{FBBE3947-68C4-4316-AF35-641A1C18C971}" srcOrd="0" destOrd="0" presId="urn:microsoft.com/office/officeart/2018/5/layout/CenteredIconLabelDescriptionList"/>
    <dgm:cxn modelId="{20B8E59E-729D-476C-AE99-D875EF3EEFE8}" type="presParOf" srcId="{FBBE3947-68C4-4316-AF35-641A1C18C971}" destId="{B5669917-77D3-4B21-8147-875F8F12DED6}" srcOrd="0" destOrd="0" presId="urn:microsoft.com/office/officeart/2018/5/layout/CenteredIconLabelDescriptionList"/>
    <dgm:cxn modelId="{67DD0FB7-7FDC-4312-9678-93006CA1EB46}" type="presParOf" srcId="{FBBE3947-68C4-4316-AF35-641A1C18C971}" destId="{696E5360-4D31-4A37-B881-5B56C4A167AB}" srcOrd="1" destOrd="0" presId="urn:microsoft.com/office/officeart/2018/5/layout/CenteredIconLabelDescriptionList"/>
    <dgm:cxn modelId="{5EA50A03-BEB6-4EC9-88A3-704100B4544A}" type="presParOf" srcId="{FBBE3947-68C4-4316-AF35-641A1C18C971}" destId="{680E9B9A-B77B-4FE9-9C99-B14C89216421}" srcOrd="2" destOrd="0" presId="urn:microsoft.com/office/officeart/2018/5/layout/CenteredIconLabelDescriptionList"/>
    <dgm:cxn modelId="{2F5834B2-E820-406A-9808-ED61AB20F993}" type="presParOf" srcId="{FBBE3947-68C4-4316-AF35-641A1C18C971}" destId="{7B86D505-B113-46D4-A6BE-9975D2EFF7E3}" srcOrd="3" destOrd="0" presId="urn:microsoft.com/office/officeart/2018/5/layout/CenteredIconLabelDescriptionList"/>
    <dgm:cxn modelId="{06DDC47D-1094-4870-BEDA-365F935D9E4F}" type="presParOf" srcId="{FBBE3947-68C4-4316-AF35-641A1C18C971}" destId="{92DA1821-FF20-4878-8EF6-88EB7189BDDC}" srcOrd="4" destOrd="0" presId="urn:microsoft.com/office/officeart/2018/5/layout/CenteredIconLabelDescriptionList"/>
    <dgm:cxn modelId="{1D730778-11F8-45DC-AAF2-5CE106FC825A}" type="presParOf" srcId="{22CA1940-8398-47A1-8925-DE1FF224AA1C}" destId="{D1661411-DF0A-4E0F-9286-4BA2227C02C7}" srcOrd="1" destOrd="0" presId="urn:microsoft.com/office/officeart/2018/5/layout/CenteredIconLabelDescriptionList"/>
    <dgm:cxn modelId="{D9F7ED97-8F36-431E-AF1E-42155F0032EE}" type="presParOf" srcId="{22CA1940-8398-47A1-8925-DE1FF224AA1C}" destId="{02DC6DF5-6B3B-4B8D-9F90-018053144A0D}" srcOrd="2" destOrd="0" presId="urn:microsoft.com/office/officeart/2018/5/layout/CenteredIconLabelDescriptionList"/>
    <dgm:cxn modelId="{60D718EB-310C-446A-96EA-0248518169E7}" type="presParOf" srcId="{02DC6DF5-6B3B-4B8D-9F90-018053144A0D}" destId="{4D953E6D-9A6A-4D90-9A3A-813BA8251BAA}" srcOrd="0" destOrd="0" presId="urn:microsoft.com/office/officeart/2018/5/layout/CenteredIconLabelDescriptionList"/>
    <dgm:cxn modelId="{7D5D1B74-DC02-4108-8715-E38120ABD703}" type="presParOf" srcId="{02DC6DF5-6B3B-4B8D-9F90-018053144A0D}" destId="{845BCB4C-6C11-42E3-AA49-1AD67D262FEA}" srcOrd="1" destOrd="0" presId="urn:microsoft.com/office/officeart/2018/5/layout/CenteredIconLabelDescriptionList"/>
    <dgm:cxn modelId="{EBDA3344-6381-4575-A50F-2BB35B82F41E}" type="presParOf" srcId="{02DC6DF5-6B3B-4B8D-9F90-018053144A0D}" destId="{4A50A47A-4F78-4703-A807-60CC23C8AC1C}" srcOrd="2" destOrd="0" presId="urn:microsoft.com/office/officeart/2018/5/layout/CenteredIconLabelDescriptionList"/>
    <dgm:cxn modelId="{7322AAD3-F38E-4AF2-8C13-5935CB7DBDE4}" type="presParOf" srcId="{02DC6DF5-6B3B-4B8D-9F90-018053144A0D}" destId="{F9B0D5F4-C4F7-4B8C-9F7E-6C55D3E3C74C}" srcOrd="3" destOrd="0" presId="urn:microsoft.com/office/officeart/2018/5/layout/CenteredIconLabelDescriptionList"/>
    <dgm:cxn modelId="{B04AFFDE-CCF3-4B7F-88AA-94949B79BB17}" type="presParOf" srcId="{02DC6DF5-6B3B-4B8D-9F90-018053144A0D}" destId="{E4C1DBC7-F406-41CA-A885-122F49BED2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9C203-5D2F-48F9-B9C9-1F483803F86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FAF25B-C6BC-4FA9-BA7F-BF707EB67283}">
      <dgm:prSet/>
      <dgm:spPr/>
      <dgm:t>
        <a:bodyPr/>
        <a:lstStyle/>
        <a:p>
          <a:r>
            <a:rPr lang="en-NZ"/>
            <a:t>What are they?</a:t>
          </a:r>
          <a:endParaRPr lang="en-US"/>
        </a:p>
      </dgm:t>
    </dgm:pt>
    <dgm:pt modelId="{D7DFB46A-4965-4F21-88B2-A32279CF50D9}" type="parTrans" cxnId="{AA49ABF0-0B87-43A6-B575-91535C74374F}">
      <dgm:prSet/>
      <dgm:spPr/>
      <dgm:t>
        <a:bodyPr/>
        <a:lstStyle/>
        <a:p>
          <a:endParaRPr lang="en-US"/>
        </a:p>
      </dgm:t>
    </dgm:pt>
    <dgm:pt modelId="{2B5810E3-CD21-4D4B-8B9B-2E5715A11D7C}" type="sibTrans" cxnId="{AA49ABF0-0B87-43A6-B575-91535C74374F}">
      <dgm:prSet/>
      <dgm:spPr/>
      <dgm:t>
        <a:bodyPr/>
        <a:lstStyle/>
        <a:p>
          <a:endParaRPr lang="en-US"/>
        </a:p>
      </dgm:t>
    </dgm:pt>
    <dgm:pt modelId="{5E7B7CB2-2071-41EB-8314-89B70EC5B540}">
      <dgm:prSet/>
      <dgm:spPr/>
      <dgm:t>
        <a:bodyPr/>
        <a:lstStyle/>
        <a:p>
          <a:r>
            <a:rPr lang="en-NZ"/>
            <a:t>Who is required to act?</a:t>
          </a:r>
          <a:endParaRPr lang="en-US"/>
        </a:p>
      </dgm:t>
    </dgm:pt>
    <dgm:pt modelId="{38E9EED7-61C4-42BF-BFB5-F771F03CD727}" type="parTrans" cxnId="{1AC834FA-1FBE-4B04-B7A3-423A9F7C7E51}">
      <dgm:prSet/>
      <dgm:spPr/>
      <dgm:t>
        <a:bodyPr/>
        <a:lstStyle/>
        <a:p>
          <a:endParaRPr lang="en-US"/>
        </a:p>
      </dgm:t>
    </dgm:pt>
    <dgm:pt modelId="{C4C5AED8-217E-4925-8DC0-351F69684411}" type="sibTrans" cxnId="{1AC834FA-1FBE-4B04-B7A3-423A9F7C7E51}">
      <dgm:prSet/>
      <dgm:spPr/>
      <dgm:t>
        <a:bodyPr/>
        <a:lstStyle/>
        <a:p>
          <a:endParaRPr lang="en-US"/>
        </a:p>
      </dgm:t>
    </dgm:pt>
    <dgm:pt modelId="{8A3F1911-EEB3-4B4E-A74E-5BA64E5E9278}">
      <dgm:prSet/>
      <dgm:spPr/>
      <dgm:t>
        <a:bodyPr/>
        <a:lstStyle/>
        <a:p>
          <a:r>
            <a:rPr lang="en-NZ"/>
            <a:t>What are they required to do?</a:t>
          </a:r>
          <a:endParaRPr lang="en-US"/>
        </a:p>
      </dgm:t>
    </dgm:pt>
    <dgm:pt modelId="{4309C82B-CAE5-4BC2-B7A9-B65BE6DEF7A7}" type="parTrans" cxnId="{1C5DFED9-861D-467A-9D74-B9C5321BBEE4}">
      <dgm:prSet/>
      <dgm:spPr/>
      <dgm:t>
        <a:bodyPr/>
        <a:lstStyle/>
        <a:p>
          <a:endParaRPr lang="en-US"/>
        </a:p>
      </dgm:t>
    </dgm:pt>
    <dgm:pt modelId="{8D2190C7-EB12-4F9F-A761-FECAAD34B177}" type="sibTrans" cxnId="{1C5DFED9-861D-467A-9D74-B9C5321BBEE4}">
      <dgm:prSet/>
      <dgm:spPr/>
      <dgm:t>
        <a:bodyPr/>
        <a:lstStyle/>
        <a:p>
          <a:endParaRPr lang="en-US"/>
        </a:p>
      </dgm:t>
    </dgm:pt>
    <dgm:pt modelId="{1F8C6995-2894-4F56-86F9-41A2DBA55334}">
      <dgm:prSet/>
      <dgm:spPr/>
      <dgm:t>
        <a:bodyPr/>
        <a:lstStyle/>
        <a:p>
          <a:r>
            <a:rPr lang="en-US"/>
            <a:t>How do we prepare?</a:t>
          </a:r>
        </a:p>
      </dgm:t>
    </dgm:pt>
    <dgm:pt modelId="{3FA49169-0CF3-4020-AA70-3FAD4B7D1BA3}" type="sibTrans" cxnId="{06A9D451-1FD8-4752-8C5D-835548EC3582}">
      <dgm:prSet/>
      <dgm:spPr/>
      <dgm:t>
        <a:bodyPr/>
        <a:lstStyle/>
        <a:p>
          <a:endParaRPr lang="en-NZ"/>
        </a:p>
      </dgm:t>
    </dgm:pt>
    <dgm:pt modelId="{75AC9BA8-3BCF-441D-B32D-F88A752A9BBE}" type="parTrans" cxnId="{06A9D451-1FD8-4752-8C5D-835548EC3582}">
      <dgm:prSet/>
      <dgm:spPr/>
      <dgm:t>
        <a:bodyPr/>
        <a:lstStyle/>
        <a:p>
          <a:endParaRPr lang="en-NZ"/>
        </a:p>
      </dgm:t>
    </dgm:pt>
    <dgm:pt modelId="{83111CC8-123D-4AA6-90AB-F044C5FD8E05}">
      <dgm:prSet/>
      <dgm:spPr/>
      <dgm:t>
        <a:bodyPr/>
        <a:lstStyle/>
        <a:p>
          <a:r>
            <a:rPr lang="en-US"/>
            <a:t>How are they fixed?</a:t>
          </a:r>
        </a:p>
      </dgm:t>
    </dgm:pt>
    <dgm:pt modelId="{15D60769-7272-4232-869D-591D8FA12E1A}" type="parTrans" cxnId="{96948663-FEA1-4A38-8EF5-62648E60C35C}">
      <dgm:prSet/>
      <dgm:spPr/>
      <dgm:t>
        <a:bodyPr/>
        <a:lstStyle/>
        <a:p>
          <a:endParaRPr lang="en-NZ"/>
        </a:p>
      </dgm:t>
    </dgm:pt>
    <dgm:pt modelId="{CFBEF67B-3782-40B8-97C2-4A4A9BE5441E}" type="sibTrans" cxnId="{96948663-FEA1-4A38-8EF5-62648E60C35C}">
      <dgm:prSet/>
      <dgm:spPr/>
      <dgm:t>
        <a:bodyPr/>
        <a:lstStyle/>
        <a:p>
          <a:endParaRPr lang="en-NZ"/>
        </a:p>
      </dgm:t>
    </dgm:pt>
    <dgm:pt modelId="{F1A1CBE7-F1D3-464F-AB92-EFF4CFADC6E7}">
      <dgm:prSet/>
      <dgm:spPr/>
      <dgm:t>
        <a:bodyPr/>
        <a:lstStyle/>
        <a:p>
          <a:r>
            <a:rPr lang="en-US"/>
            <a:t>Where do you get more information?</a:t>
          </a:r>
        </a:p>
      </dgm:t>
    </dgm:pt>
    <dgm:pt modelId="{29871997-2FAA-4059-9D76-39020EB80DCD}" type="parTrans" cxnId="{26B4AE05-60AA-4900-A6E3-0E3E8E187933}">
      <dgm:prSet/>
      <dgm:spPr/>
      <dgm:t>
        <a:bodyPr/>
        <a:lstStyle/>
        <a:p>
          <a:endParaRPr lang="en-NZ"/>
        </a:p>
      </dgm:t>
    </dgm:pt>
    <dgm:pt modelId="{A766B379-9043-400F-8164-481ADFF344C0}" type="sibTrans" cxnId="{26B4AE05-60AA-4900-A6E3-0E3E8E187933}">
      <dgm:prSet/>
      <dgm:spPr/>
      <dgm:t>
        <a:bodyPr/>
        <a:lstStyle/>
        <a:p>
          <a:endParaRPr lang="en-NZ"/>
        </a:p>
      </dgm:t>
    </dgm:pt>
    <dgm:pt modelId="{8253BD7D-5F63-4901-8473-241FBAC2AE93}">
      <dgm:prSet/>
      <dgm:spPr/>
      <dgm:t>
        <a:bodyPr/>
        <a:lstStyle/>
        <a:p>
          <a:r>
            <a:rPr lang="en-US"/>
            <a:t>Why do we have Regulations?</a:t>
          </a:r>
        </a:p>
      </dgm:t>
    </dgm:pt>
    <dgm:pt modelId="{9ED49B01-B1BB-4574-A641-9C32B63DE25D}" type="parTrans" cxnId="{74F3F562-E88E-4C1C-A978-B1B59C3B3A3E}">
      <dgm:prSet/>
      <dgm:spPr/>
      <dgm:t>
        <a:bodyPr/>
        <a:lstStyle/>
        <a:p>
          <a:endParaRPr lang="en-NZ"/>
        </a:p>
      </dgm:t>
    </dgm:pt>
    <dgm:pt modelId="{032B394B-20DF-4F7A-9EF3-E261CADF84A7}" type="sibTrans" cxnId="{74F3F562-E88E-4C1C-A978-B1B59C3B3A3E}">
      <dgm:prSet/>
      <dgm:spPr/>
      <dgm:t>
        <a:bodyPr/>
        <a:lstStyle/>
        <a:p>
          <a:endParaRPr lang="en-NZ"/>
        </a:p>
      </dgm:t>
    </dgm:pt>
    <dgm:pt modelId="{EA2AAC08-1D7A-40DC-A295-D7D855DD3E15}">
      <dgm:prSet/>
      <dgm:spPr/>
      <dgm:t>
        <a:bodyPr/>
        <a:lstStyle/>
        <a:p>
          <a:r>
            <a:rPr lang="en-NZ"/>
            <a:t>When do they occur?</a:t>
          </a:r>
          <a:endParaRPr lang="en-US"/>
        </a:p>
      </dgm:t>
    </dgm:pt>
    <dgm:pt modelId="{06FF914B-E1EB-451E-98DE-5A158F18875C}" type="parTrans" cxnId="{FD3CBAF9-776C-40AA-A478-E855C4399E08}">
      <dgm:prSet/>
      <dgm:spPr/>
    </dgm:pt>
    <dgm:pt modelId="{ED20702C-A3A7-473F-8459-F53D0F38B6DE}" type="sibTrans" cxnId="{FD3CBAF9-776C-40AA-A478-E855C4399E08}">
      <dgm:prSet/>
      <dgm:spPr/>
    </dgm:pt>
    <dgm:pt modelId="{7A35A1D2-B01D-4817-B17F-0F0B2F87D465}" type="pres">
      <dgm:prSet presAssocID="{FFC9C203-5D2F-48F9-B9C9-1F483803F86C}" presName="linear" presStyleCnt="0">
        <dgm:presLayoutVars>
          <dgm:animLvl val="lvl"/>
          <dgm:resizeHandles val="exact"/>
        </dgm:presLayoutVars>
      </dgm:prSet>
      <dgm:spPr/>
    </dgm:pt>
    <dgm:pt modelId="{F96AEFDC-FBDC-4116-8F69-F2FD827F2C4B}" type="pres">
      <dgm:prSet presAssocID="{15FAF25B-C6BC-4FA9-BA7F-BF707EB6728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F18F3E3-0E9A-418D-B91B-177C454096C1}" type="pres">
      <dgm:prSet presAssocID="{2B5810E3-CD21-4D4B-8B9B-2E5715A11D7C}" presName="spacer" presStyleCnt="0"/>
      <dgm:spPr/>
    </dgm:pt>
    <dgm:pt modelId="{C1DA61AB-AC5E-4805-BBD8-9CA2C58A3EED}" type="pres">
      <dgm:prSet presAssocID="{8253BD7D-5F63-4901-8473-241FBAC2AE9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ABA24F8-B8C3-4721-A026-C199EA7FC7DB}" type="pres">
      <dgm:prSet presAssocID="{032B394B-20DF-4F7A-9EF3-E261CADF84A7}" presName="spacer" presStyleCnt="0"/>
      <dgm:spPr/>
    </dgm:pt>
    <dgm:pt modelId="{EF22877E-0C53-4EBD-B8FB-8F719595772E}" type="pres">
      <dgm:prSet presAssocID="{EA2AAC08-1D7A-40DC-A295-D7D855DD3E1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4A8D1E7-D8E8-49B0-A909-196759E92A04}" type="pres">
      <dgm:prSet presAssocID="{ED20702C-A3A7-473F-8459-F53D0F38B6DE}" presName="spacer" presStyleCnt="0"/>
      <dgm:spPr/>
    </dgm:pt>
    <dgm:pt modelId="{A65881DF-2532-4432-A89E-AB47B61A0236}" type="pres">
      <dgm:prSet presAssocID="{83111CC8-123D-4AA6-90AB-F044C5FD8E0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09DC385-5E5A-4B18-BF99-F009AD5B9871}" type="pres">
      <dgm:prSet presAssocID="{CFBEF67B-3782-40B8-97C2-4A4A9BE5441E}" presName="spacer" presStyleCnt="0"/>
      <dgm:spPr/>
    </dgm:pt>
    <dgm:pt modelId="{384C3917-F3E2-4D74-BAC2-6602B5D78A5D}" type="pres">
      <dgm:prSet presAssocID="{5E7B7CB2-2071-41EB-8314-89B70EC5B54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E6B9925-CC4F-4135-9A2E-8973AB63C6DD}" type="pres">
      <dgm:prSet presAssocID="{C4C5AED8-217E-4925-8DC0-351F69684411}" presName="spacer" presStyleCnt="0"/>
      <dgm:spPr/>
    </dgm:pt>
    <dgm:pt modelId="{73FE2863-AB7A-4A56-A95B-A6ED7D6A4C9E}" type="pres">
      <dgm:prSet presAssocID="{8A3F1911-EEB3-4B4E-A74E-5BA64E5E927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31E567F-DBDB-4E08-8F63-53A4C2076020}" type="pres">
      <dgm:prSet presAssocID="{8D2190C7-EB12-4F9F-A761-FECAAD34B177}" presName="spacer" presStyleCnt="0"/>
      <dgm:spPr/>
    </dgm:pt>
    <dgm:pt modelId="{952EB6C6-FC07-47BB-8665-626ECEFF658D}" type="pres">
      <dgm:prSet presAssocID="{1F8C6995-2894-4F56-86F9-41A2DBA5533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3A02458-A99F-4216-B8A7-590B37622DA6}" type="pres">
      <dgm:prSet presAssocID="{3FA49169-0CF3-4020-AA70-3FAD4B7D1BA3}" presName="spacer" presStyleCnt="0"/>
      <dgm:spPr/>
    </dgm:pt>
    <dgm:pt modelId="{A2896296-0D5F-4723-A63A-1941AB26BCD0}" type="pres">
      <dgm:prSet presAssocID="{F1A1CBE7-F1D3-464F-AB92-EFF4CFADC6E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6B4AE05-60AA-4900-A6E3-0E3E8E187933}" srcId="{FFC9C203-5D2F-48F9-B9C9-1F483803F86C}" destId="{F1A1CBE7-F1D3-464F-AB92-EFF4CFADC6E7}" srcOrd="7" destOrd="0" parTransId="{29871997-2FAA-4059-9D76-39020EB80DCD}" sibTransId="{A766B379-9043-400F-8164-481ADFF344C0}"/>
    <dgm:cxn modelId="{9D67E90F-B899-472B-893E-8BFFB6D7B27A}" type="presOf" srcId="{8A3F1911-EEB3-4B4E-A74E-5BA64E5E9278}" destId="{73FE2863-AB7A-4A56-A95B-A6ED7D6A4C9E}" srcOrd="0" destOrd="0" presId="urn:microsoft.com/office/officeart/2005/8/layout/vList2"/>
    <dgm:cxn modelId="{C4A06C2F-FA81-4A47-B495-9763A84F62A9}" type="presOf" srcId="{83111CC8-123D-4AA6-90AB-F044C5FD8E05}" destId="{A65881DF-2532-4432-A89E-AB47B61A0236}" srcOrd="0" destOrd="0" presId="urn:microsoft.com/office/officeart/2005/8/layout/vList2"/>
    <dgm:cxn modelId="{CF0C9A5B-5AF9-4A07-9A35-20FC93AAD6FE}" type="presOf" srcId="{5E7B7CB2-2071-41EB-8314-89B70EC5B540}" destId="{384C3917-F3E2-4D74-BAC2-6602B5D78A5D}" srcOrd="0" destOrd="0" presId="urn:microsoft.com/office/officeart/2005/8/layout/vList2"/>
    <dgm:cxn modelId="{74F3F562-E88E-4C1C-A978-B1B59C3B3A3E}" srcId="{FFC9C203-5D2F-48F9-B9C9-1F483803F86C}" destId="{8253BD7D-5F63-4901-8473-241FBAC2AE93}" srcOrd="1" destOrd="0" parTransId="{9ED49B01-B1BB-4574-A641-9C32B63DE25D}" sibTransId="{032B394B-20DF-4F7A-9EF3-E261CADF84A7}"/>
    <dgm:cxn modelId="{96948663-FEA1-4A38-8EF5-62648E60C35C}" srcId="{FFC9C203-5D2F-48F9-B9C9-1F483803F86C}" destId="{83111CC8-123D-4AA6-90AB-F044C5FD8E05}" srcOrd="3" destOrd="0" parTransId="{15D60769-7272-4232-869D-591D8FA12E1A}" sibTransId="{CFBEF67B-3782-40B8-97C2-4A4A9BE5441E}"/>
    <dgm:cxn modelId="{06A9D451-1FD8-4752-8C5D-835548EC3582}" srcId="{FFC9C203-5D2F-48F9-B9C9-1F483803F86C}" destId="{1F8C6995-2894-4F56-86F9-41A2DBA55334}" srcOrd="6" destOrd="0" parTransId="{75AC9BA8-3BCF-441D-B32D-F88A752A9BBE}" sibTransId="{3FA49169-0CF3-4020-AA70-3FAD4B7D1BA3}"/>
    <dgm:cxn modelId="{F2FDD288-6473-46A7-AB94-F4C5208BCD01}" type="presOf" srcId="{8253BD7D-5F63-4901-8473-241FBAC2AE93}" destId="{C1DA61AB-AC5E-4805-BBD8-9CA2C58A3EED}" srcOrd="0" destOrd="0" presId="urn:microsoft.com/office/officeart/2005/8/layout/vList2"/>
    <dgm:cxn modelId="{9D618694-30A0-422F-BF51-3D676C3FB6CE}" type="presOf" srcId="{1F8C6995-2894-4F56-86F9-41A2DBA55334}" destId="{952EB6C6-FC07-47BB-8665-626ECEFF658D}" srcOrd="0" destOrd="0" presId="urn:microsoft.com/office/officeart/2005/8/layout/vList2"/>
    <dgm:cxn modelId="{089EEDB0-1858-41CE-8096-220D44853946}" type="presOf" srcId="{FFC9C203-5D2F-48F9-B9C9-1F483803F86C}" destId="{7A35A1D2-B01D-4817-B17F-0F0B2F87D465}" srcOrd="0" destOrd="0" presId="urn:microsoft.com/office/officeart/2005/8/layout/vList2"/>
    <dgm:cxn modelId="{BC4C52C2-60EC-489D-8578-9D3FC44DE457}" type="presOf" srcId="{F1A1CBE7-F1D3-464F-AB92-EFF4CFADC6E7}" destId="{A2896296-0D5F-4723-A63A-1941AB26BCD0}" srcOrd="0" destOrd="0" presId="urn:microsoft.com/office/officeart/2005/8/layout/vList2"/>
    <dgm:cxn modelId="{1C5DFED9-861D-467A-9D74-B9C5321BBEE4}" srcId="{FFC9C203-5D2F-48F9-B9C9-1F483803F86C}" destId="{8A3F1911-EEB3-4B4E-A74E-5BA64E5E9278}" srcOrd="5" destOrd="0" parTransId="{4309C82B-CAE5-4BC2-B7A9-B65BE6DEF7A7}" sibTransId="{8D2190C7-EB12-4F9F-A761-FECAAD34B177}"/>
    <dgm:cxn modelId="{FC0803E0-BB54-4DB0-9B30-9CB0EBD9FE55}" type="presOf" srcId="{EA2AAC08-1D7A-40DC-A295-D7D855DD3E15}" destId="{EF22877E-0C53-4EBD-B8FB-8F719595772E}" srcOrd="0" destOrd="0" presId="urn:microsoft.com/office/officeart/2005/8/layout/vList2"/>
    <dgm:cxn modelId="{3F9C2DE1-6EC4-45C1-955C-19EEBDCF40E9}" type="presOf" srcId="{15FAF25B-C6BC-4FA9-BA7F-BF707EB67283}" destId="{F96AEFDC-FBDC-4116-8F69-F2FD827F2C4B}" srcOrd="0" destOrd="0" presId="urn:microsoft.com/office/officeart/2005/8/layout/vList2"/>
    <dgm:cxn modelId="{AA49ABF0-0B87-43A6-B575-91535C74374F}" srcId="{FFC9C203-5D2F-48F9-B9C9-1F483803F86C}" destId="{15FAF25B-C6BC-4FA9-BA7F-BF707EB67283}" srcOrd="0" destOrd="0" parTransId="{D7DFB46A-4965-4F21-88B2-A32279CF50D9}" sibTransId="{2B5810E3-CD21-4D4B-8B9B-2E5715A11D7C}"/>
    <dgm:cxn modelId="{FD3CBAF9-776C-40AA-A478-E855C4399E08}" srcId="{FFC9C203-5D2F-48F9-B9C9-1F483803F86C}" destId="{EA2AAC08-1D7A-40DC-A295-D7D855DD3E15}" srcOrd="2" destOrd="0" parTransId="{06FF914B-E1EB-451E-98DE-5A158F18875C}" sibTransId="{ED20702C-A3A7-473F-8459-F53D0F38B6DE}"/>
    <dgm:cxn modelId="{1AC834FA-1FBE-4B04-B7A3-423A9F7C7E51}" srcId="{FFC9C203-5D2F-48F9-B9C9-1F483803F86C}" destId="{5E7B7CB2-2071-41EB-8314-89B70EC5B540}" srcOrd="4" destOrd="0" parTransId="{38E9EED7-61C4-42BF-BFB5-F771F03CD727}" sibTransId="{C4C5AED8-217E-4925-8DC0-351F69684411}"/>
    <dgm:cxn modelId="{1161E8AC-CEDF-4354-AD78-A10D8B3EEC70}" type="presParOf" srcId="{7A35A1D2-B01D-4817-B17F-0F0B2F87D465}" destId="{F96AEFDC-FBDC-4116-8F69-F2FD827F2C4B}" srcOrd="0" destOrd="0" presId="urn:microsoft.com/office/officeart/2005/8/layout/vList2"/>
    <dgm:cxn modelId="{4930A542-6014-459D-AFE8-FD5012031401}" type="presParOf" srcId="{7A35A1D2-B01D-4817-B17F-0F0B2F87D465}" destId="{AF18F3E3-0E9A-418D-B91B-177C454096C1}" srcOrd="1" destOrd="0" presId="urn:microsoft.com/office/officeart/2005/8/layout/vList2"/>
    <dgm:cxn modelId="{C6FB1EC4-1E52-45FB-B9C7-DA822028DC86}" type="presParOf" srcId="{7A35A1D2-B01D-4817-B17F-0F0B2F87D465}" destId="{C1DA61AB-AC5E-4805-BBD8-9CA2C58A3EED}" srcOrd="2" destOrd="0" presId="urn:microsoft.com/office/officeart/2005/8/layout/vList2"/>
    <dgm:cxn modelId="{F4C502A5-8843-46B0-83A7-B893850A3B4E}" type="presParOf" srcId="{7A35A1D2-B01D-4817-B17F-0F0B2F87D465}" destId="{BABA24F8-B8C3-4721-A026-C199EA7FC7DB}" srcOrd="3" destOrd="0" presId="urn:microsoft.com/office/officeart/2005/8/layout/vList2"/>
    <dgm:cxn modelId="{79FBF0E0-D7CC-4DBA-BDBF-A5992028925C}" type="presParOf" srcId="{7A35A1D2-B01D-4817-B17F-0F0B2F87D465}" destId="{EF22877E-0C53-4EBD-B8FB-8F719595772E}" srcOrd="4" destOrd="0" presId="urn:microsoft.com/office/officeart/2005/8/layout/vList2"/>
    <dgm:cxn modelId="{AFD9518F-B962-41E5-820D-188C59CC8129}" type="presParOf" srcId="{7A35A1D2-B01D-4817-B17F-0F0B2F87D465}" destId="{04A8D1E7-D8E8-49B0-A909-196759E92A04}" srcOrd="5" destOrd="0" presId="urn:microsoft.com/office/officeart/2005/8/layout/vList2"/>
    <dgm:cxn modelId="{7908D7ED-A4F2-44B9-BE07-E778171CA759}" type="presParOf" srcId="{7A35A1D2-B01D-4817-B17F-0F0B2F87D465}" destId="{A65881DF-2532-4432-A89E-AB47B61A0236}" srcOrd="6" destOrd="0" presId="urn:microsoft.com/office/officeart/2005/8/layout/vList2"/>
    <dgm:cxn modelId="{5894D382-3EAF-4EAF-A86C-015C623280BF}" type="presParOf" srcId="{7A35A1D2-B01D-4817-B17F-0F0B2F87D465}" destId="{709DC385-5E5A-4B18-BF99-F009AD5B9871}" srcOrd="7" destOrd="0" presId="urn:microsoft.com/office/officeart/2005/8/layout/vList2"/>
    <dgm:cxn modelId="{60FF31C2-A899-4BED-BD9D-38EE45CDB253}" type="presParOf" srcId="{7A35A1D2-B01D-4817-B17F-0F0B2F87D465}" destId="{384C3917-F3E2-4D74-BAC2-6602B5D78A5D}" srcOrd="8" destOrd="0" presId="urn:microsoft.com/office/officeart/2005/8/layout/vList2"/>
    <dgm:cxn modelId="{44BEC96C-593D-41A6-A097-550542F41EF5}" type="presParOf" srcId="{7A35A1D2-B01D-4817-B17F-0F0B2F87D465}" destId="{7E6B9925-CC4F-4135-9A2E-8973AB63C6DD}" srcOrd="9" destOrd="0" presId="urn:microsoft.com/office/officeart/2005/8/layout/vList2"/>
    <dgm:cxn modelId="{69A1B2EB-B1D8-4177-9CE2-C91F307E784E}" type="presParOf" srcId="{7A35A1D2-B01D-4817-B17F-0F0B2F87D465}" destId="{73FE2863-AB7A-4A56-A95B-A6ED7D6A4C9E}" srcOrd="10" destOrd="0" presId="urn:microsoft.com/office/officeart/2005/8/layout/vList2"/>
    <dgm:cxn modelId="{663B9B16-781B-49F9-8B53-B062ECA0CE47}" type="presParOf" srcId="{7A35A1D2-B01D-4817-B17F-0F0B2F87D465}" destId="{A31E567F-DBDB-4E08-8F63-53A4C2076020}" srcOrd="11" destOrd="0" presId="urn:microsoft.com/office/officeart/2005/8/layout/vList2"/>
    <dgm:cxn modelId="{90646F86-4AAD-431F-ACF6-DA3673D9F24E}" type="presParOf" srcId="{7A35A1D2-B01D-4817-B17F-0F0B2F87D465}" destId="{952EB6C6-FC07-47BB-8665-626ECEFF658D}" srcOrd="12" destOrd="0" presId="urn:microsoft.com/office/officeart/2005/8/layout/vList2"/>
    <dgm:cxn modelId="{73FD4CCE-86E1-4DA2-A1D7-4EEA831E7676}" type="presParOf" srcId="{7A35A1D2-B01D-4817-B17F-0F0B2F87D465}" destId="{F3A02458-A99F-4216-B8A7-590B37622DA6}" srcOrd="13" destOrd="0" presId="urn:microsoft.com/office/officeart/2005/8/layout/vList2"/>
    <dgm:cxn modelId="{E0472F33-AC12-456D-8193-02FDCB33C00E}" type="presParOf" srcId="{7A35A1D2-B01D-4817-B17F-0F0B2F87D465}" destId="{A2896296-0D5F-4723-A63A-1941AB26BCD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A12BF-7C63-4882-8C1B-12145F608E5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7607D3-07F6-4CBE-A60B-CB41EE9CCE46}">
      <dgm:prSet/>
      <dgm:spPr/>
      <dgm:t>
        <a:bodyPr/>
        <a:lstStyle/>
        <a:p>
          <a:r>
            <a:rPr lang="en-NZ"/>
            <a:t>a shortage of gas relative to demand </a:t>
          </a:r>
          <a:r>
            <a:rPr lang="en-US"/>
            <a:t>that can’t be resolved through standard industry processes</a:t>
          </a:r>
          <a:endParaRPr lang="en-NZ"/>
        </a:p>
      </dgm:t>
    </dgm:pt>
    <dgm:pt modelId="{BDA010AC-915F-4E0D-8E8C-25C023926596}" type="parTrans" cxnId="{D7F7C978-C636-4836-8110-131936F6FDAA}">
      <dgm:prSet/>
      <dgm:spPr/>
      <dgm:t>
        <a:bodyPr/>
        <a:lstStyle/>
        <a:p>
          <a:endParaRPr lang="en-NZ"/>
        </a:p>
      </dgm:t>
    </dgm:pt>
    <dgm:pt modelId="{16F37415-7C92-4A4E-B94B-D953B84CCCAB}" type="sibTrans" cxnId="{D7F7C978-C636-4836-8110-131936F6FDAA}">
      <dgm:prSet/>
      <dgm:spPr/>
      <dgm:t>
        <a:bodyPr/>
        <a:lstStyle/>
        <a:p>
          <a:endParaRPr lang="en-NZ"/>
        </a:p>
      </dgm:t>
    </dgm:pt>
    <dgm:pt modelId="{B106754E-8C94-48EF-89DF-BE65D501D760}">
      <dgm:prSet/>
      <dgm:spPr/>
      <dgm:t>
        <a:bodyPr/>
        <a:lstStyle/>
        <a:p>
          <a:r>
            <a:rPr lang="en-US"/>
            <a:t>typically associated with production or transmission system failure </a:t>
          </a:r>
          <a:endParaRPr lang="en-NZ"/>
        </a:p>
      </dgm:t>
    </dgm:pt>
    <dgm:pt modelId="{C4FD61BA-9CC9-40B3-8265-12B431B3D226}" type="parTrans" cxnId="{A9EF76F3-E08D-4D50-8A56-5C7E6DC0D290}">
      <dgm:prSet/>
      <dgm:spPr/>
      <dgm:t>
        <a:bodyPr/>
        <a:lstStyle/>
        <a:p>
          <a:endParaRPr lang="en-NZ"/>
        </a:p>
      </dgm:t>
    </dgm:pt>
    <dgm:pt modelId="{023EB4CE-FF39-43F0-B735-1E8B945CD1A4}" type="sibTrans" cxnId="{A9EF76F3-E08D-4D50-8A56-5C7E6DC0D290}">
      <dgm:prSet/>
      <dgm:spPr/>
      <dgm:t>
        <a:bodyPr/>
        <a:lstStyle/>
        <a:p>
          <a:endParaRPr lang="en-NZ"/>
        </a:p>
      </dgm:t>
    </dgm:pt>
    <dgm:pt modelId="{A91915E7-9A9E-4082-8CC5-F9FB83D6537A}">
      <dgm:prSet/>
      <dgm:spPr/>
      <dgm:t>
        <a:bodyPr/>
        <a:lstStyle/>
        <a:p>
          <a:r>
            <a:rPr lang="en-NZ"/>
            <a:t>Gas consumers can’t be automatically switched off to reduce demand (unlike electricity)</a:t>
          </a:r>
          <a:endParaRPr lang="en-US"/>
        </a:p>
      </dgm:t>
    </dgm:pt>
    <dgm:pt modelId="{F9534940-7EB6-47B6-BE04-18A745653CFF}" type="parTrans" cxnId="{C8ECAF48-3BD4-4A40-B544-0521D64827EE}">
      <dgm:prSet/>
      <dgm:spPr/>
      <dgm:t>
        <a:bodyPr/>
        <a:lstStyle/>
        <a:p>
          <a:endParaRPr lang="en-NZ"/>
        </a:p>
      </dgm:t>
    </dgm:pt>
    <dgm:pt modelId="{4C22222C-9F17-4C52-9CFB-F0E7C85D275B}" type="sibTrans" cxnId="{C8ECAF48-3BD4-4A40-B544-0521D64827EE}">
      <dgm:prSet/>
      <dgm:spPr/>
      <dgm:t>
        <a:bodyPr/>
        <a:lstStyle/>
        <a:p>
          <a:endParaRPr lang="en-NZ"/>
        </a:p>
      </dgm:t>
    </dgm:pt>
    <dgm:pt modelId="{96058F6F-C96F-4F1F-BF8F-86DC4168A301}">
      <dgm:prSet/>
      <dgm:spPr/>
      <dgm:t>
        <a:bodyPr/>
        <a:lstStyle/>
        <a:p>
          <a:r>
            <a:rPr lang="en-NZ"/>
            <a:t>It’s expensive and time consuming to reinstate a gas network if the pressure drops too low.</a:t>
          </a:r>
        </a:p>
      </dgm:t>
    </dgm:pt>
    <dgm:pt modelId="{DCCC5923-F8C1-4271-9C4D-7F5630F3A2B9}" type="parTrans" cxnId="{50907D5A-B4C1-4BA7-BEA5-47C3F41D9CD8}">
      <dgm:prSet/>
      <dgm:spPr/>
      <dgm:t>
        <a:bodyPr/>
        <a:lstStyle/>
        <a:p>
          <a:endParaRPr lang="en-NZ"/>
        </a:p>
      </dgm:t>
    </dgm:pt>
    <dgm:pt modelId="{8EC49E55-A3E0-4355-817E-2D4CEF87A934}" type="sibTrans" cxnId="{50907D5A-B4C1-4BA7-BEA5-47C3F41D9CD8}">
      <dgm:prSet/>
      <dgm:spPr/>
      <dgm:t>
        <a:bodyPr/>
        <a:lstStyle/>
        <a:p>
          <a:endParaRPr lang="en-NZ"/>
        </a:p>
      </dgm:t>
    </dgm:pt>
    <dgm:pt modelId="{20D2E7C7-8535-4998-AC4D-19900FE56E90}" type="pres">
      <dgm:prSet presAssocID="{540A12BF-7C63-4882-8C1B-12145F608E50}" presName="outerComposite" presStyleCnt="0">
        <dgm:presLayoutVars>
          <dgm:chMax val="5"/>
          <dgm:dir/>
          <dgm:resizeHandles val="exact"/>
        </dgm:presLayoutVars>
      </dgm:prSet>
      <dgm:spPr/>
    </dgm:pt>
    <dgm:pt modelId="{700B39FE-A0E4-4BBB-ADD6-24195453EC68}" type="pres">
      <dgm:prSet presAssocID="{540A12BF-7C63-4882-8C1B-12145F608E50}" presName="dummyMaxCanvas" presStyleCnt="0">
        <dgm:presLayoutVars/>
      </dgm:prSet>
      <dgm:spPr/>
    </dgm:pt>
    <dgm:pt modelId="{46740641-4C9E-472F-8546-0DF01681E37D}" type="pres">
      <dgm:prSet presAssocID="{540A12BF-7C63-4882-8C1B-12145F608E50}" presName="FourNodes_1" presStyleLbl="node1" presStyleIdx="0" presStyleCnt="4">
        <dgm:presLayoutVars>
          <dgm:bulletEnabled val="1"/>
        </dgm:presLayoutVars>
      </dgm:prSet>
      <dgm:spPr/>
    </dgm:pt>
    <dgm:pt modelId="{36BCD29B-606F-4AB4-8329-D89AF39A9EB0}" type="pres">
      <dgm:prSet presAssocID="{540A12BF-7C63-4882-8C1B-12145F608E50}" presName="FourNodes_2" presStyleLbl="node1" presStyleIdx="1" presStyleCnt="4">
        <dgm:presLayoutVars>
          <dgm:bulletEnabled val="1"/>
        </dgm:presLayoutVars>
      </dgm:prSet>
      <dgm:spPr/>
    </dgm:pt>
    <dgm:pt modelId="{A3060F68-F725-4221-B7C8-25E62317186B}" type="pres">
      <dgm:prSet presAssocID="{540A12BF-7C63-4882-8C1B-12145F608E50}" presName="FourNodes_3" presStyleLbl="node1" presStyleIdx="2" presStyleCnt="4">
        <dgm:presLayoutVars>
          <dgm:bulletEnabled val="1"/>
        </dgm:presLayoutVars>
      </dgm:prSet>
      <dgm:spPr/>
    </dgm:pt>
    <dgm:pt modelId="{F650A44B-E899-449A-959E-64D430487531}" type="pres">
      <dgm:prSet presAssocID="{540A12BF-7C63-4882-8C1B-12145F608E50}" presName="FourNodes_4" presStyleLbl="node1" presStyleIdx="3" presStyleCnt="4">
        <dgm:presLayoutVars>
          <dgm:bulletEnabled val="1"/>
        </dgm:presLayoutVars>
      </dgm:prSet>
      <dgm:spPr/>
    </dgm:pt>
    <dgm:pt modelId="{88EF59BF-8AB6-4475-A5F9-D12EAA646E87}" type="pres">
      <dgm:prSet presAssocID="{540A12BF-7C63-4882-8C1B-12145F608E50}" presName="FourConn_1-2" presStyleLbl="fgAccFollowNode1" presStyleIdx="0" presStyleCnt="3">
        <dgm:presLayoutVars>
          <dgm:bulletEnabled val="1"/>
        </dgm:presLayoutVars>
      </dgm:prSet>
      <dgm:spPr/>
    </dgm:pt>
    <dgm:pt modelId="{7FFC28EA-25F2-4BA3-BF57-28C6073CAB98}" type="pres">
      <dgm:prSet presAssocID="{540A12BF-7C63-4882-8C1B-12145F608E50}" presName="FourConn_2-3" presStyleLbl="fgAccFollowNode1" presStyleIdx="1" presStyleCnt="3">
        <dgm:presLayoutVars>
          <dgm:bulletEnabled val="1"/>
        </dgm:presLayoutVars>
      </dgm:prSet>
      <dgm:spPr/>
    </dgm:pt>
    <dgm:pt modelId="{3C4C3B68-F2BC-4F66-B5FD-67140F1D4CF1}" type="pres">
      <dgm:prSet presAssocID="{540A12BF-7C63-4882-8C1B-12145F608E50}" presName="FourConn_3-4" presStyleLbl="fgAccFollowNode1" presStyleIdx="2" presStyleCnt="3">
        <dgm:presLayoutVars>
          <dgm:bulletEnabled val="1"/>
        </dgm:presLayoutVars>
      </dgm:prSet>
      <dgm:spPr/>
    </dgm:pt>
    <dgm:pt modelId="{5DFDCB88-52AE-48AC-B704-AB4365FE22A4}" type="pres">
      <dgm:prSet presAssocID="{540A12BF-7C63-4882-8C1B-12145F608E50}" presName="FourNodes_1_text" presStyleLbl="node1" presStyleIdx="3" presStyleCnt="4">
        <dgm:presLayoutVars>
          <dgm:bulletEnabled val="1"/>
        </dgm:presLayoutVars>
      </dgm:prSet>
      <dgm:spPr/>
    </dgm:pt>
    <dgm:pt modelId="{2BF4CA68-2EB1-4C54-9326-068D7434DBA2}" type="pres">
      <dgm:prSet presAssocID="{540A12BF-7C63-4882-8C1B-12145F608E50}" presName="FourNodes_2_text" presStyleLbl="node1" presStyleIdx="3" presStyleCnt="4">
        <dgm:presLayoutVars>
          <dgm:bulletEnabled val="1"/>
        </dgm:presLayoutVars>
      </dgm:prSet>
      <dgm:spPr/>
    </dgm:pt>
    <dgm:pt modelId="{16BD386A-F871-4CBE-BB8F-42184F82331A}" type="pres">
      <dgm:prSet presAssocID="{540A12BF-7C63-4882-8C1B-12145F608E50}" presName="FourNodes_3_text" presStyleLbl="node1" presStyleIdx="3" presStyleCnt="4">
        <dgm:presLayoutVars>
          <dgm:bulletEnabled val="1"/>
        </dgm:presLayoutVars>
      </dgm:prSet>
      <dgm:spPr/>
    </dgm:pt>
    <dgm:pt modelId="{6E45B5B2-7B06-4922-86EE-40AC5C313C7F}" type="pres">
      <dgm:prSet presAssocID="{540A12BF-7C63-4882-8C1B-12145F608E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8E5F30F-8EBE-4AB2-9BF4-C46EF3A86F05}" type="presOf" srcId="{A91915E7-9A9E-4082-8CC5-F9FB83D6537A}" destId="{16BD386A-F871-4CBE-BB8F-42184F82331A}" srcOrd="1" destOrd="0" presId="urn:microsoft.com/office/officeart/2005/8/layout/vProcess5"/>
    <dgm:cxn modelId="{6E9B5731-0339-4627-BC5D-D98E969BCC90}" type="presOf" srcId="{96058F6F-C96F-4F1F-BF8F-86DC4168A301}" destId="{F650A44B-E899-449A-959E-64D430487531}" srcOrd="0" destOrd="0" presId="urn:microsoft.com/office/officeart/2005/8/layout/vProcess5"/>
    <dgm:cxn modelId="{BAEEC960-5AAA-4B71-9CD0-B07F1234B161}" type="presOf" srcId="{C47607D3-07F6-4CBE-A60B-CB41EE9CCE46}" destId="{5DFDCB88-52AE-48AC-B704-AB4365FE22A4}" srcOrd="1" destOrd="0" presId="urn:microsoft.com/office/officeart/2005/8/layout/vProcess5"/>
    <dgm:cxn modelId="{F54BD365-1CC2-4AC6-96F9-B70F21E92862}" type="presOf" srcId="{540A12BF-7C63-4882-8C1B-12145F608E50}" destId="{20D2E7C7-8535-4998-AC4D-19900FE56E90}" srcOrd="0" destOrd="0" presId="urn:microsoft.com/office/officeart/2005/8/layout/vProcess5"/>
    <dgm:cxn modelId="{C8ECAF48-3BD4-4A40-B544-0521D64827EE}" srcId="{540A12BF-7C63-4882-8C1B-12145F608E50}" destId="{A91915E7-9A9E-4082-8CC5-F9FB83D6537A}" srcOrd="2" destOrd="0" parTransId="{F9534940-7EB6-47B6-BE04-18A745653CFF}" sibTransId="{4C22222C-9F17-4C52-9CFB-F0E7C85D275B}"/>
    <dgm:cxn modelId="{3BB27D72-EA10-4B59-AEFA-C79A9EE8166F}" type="presOf" srcId="{B106754E-8C94-48EF-89DF-BE65D501D760}" destId="{36BCD29B-606F-4AB4-8329-D89AF39A9EB0}" srcOrd="0" destOrd="0" presId="urn:microsoft.com/office/officeart/2005/8/layout/vProcess5"/>
    <dgm:cxn modelId="{D7F7C978-C636-4836-8110-131936F6FDAA}" srcId="{540A12BF-7C63-4882-8C1B-12145F608E50}" destId="{C47607D3-07F6-4CBE-A60B-CB41EE9CCE46}" srcOrd="0" destOrd="0" parTransId="{BDA010AC-915F-4E0D-8E8C-25C023926596}" sibTransId="{16F37415-7C92-4A4E-B94B-D953B84CCCAB}"/>
    <dgm:cxn modelId="{50907D5A-B4C1-4BA7-BEA5-47C3F41D9CD8}" srcId="{540A12BF-7C63-4882-8C1B-12145F608E50}" destId="{96058F6F-C96F-4F1F-BF8F-86DC4168A301}" srcOrd="3" destOrd="0" parTransId="{DCCC5923-F8C1-4271-9C4D-7F5630F3A2B9}" sibTransId="{8EC49E55-A3E0-4355-817E-2D4CEF87A934}"/>
    <dgm:cxn modelId="{5D8FF880-B08B-43BC-83D7-74AD6EF0F963}" type="presOf" srcId="{A91915E7-9A9E-4082-8CC5-F9FB83D6537A}" destId="{A3060F68-F725-4221-B7C8-25E62317186B}" srcOrd="0" destOrd="0" presId="urn:microsoft.com/office/officeart/2005/8/layout/vProcess5"/>
    <dgm:cxn modelId="{442C5282-37F8-4D1A-A83C-2F982793D95B}" type="presOf" srcId="{B106754E-8C94-48EF-89DF-BE65D501D760}" destId="{2BF4CA68-2EB1-4C54-9326-068D7434DBA2}" srcOrd="1" destOrd="0" presId="urn:microsoft.com/office/officeart/2005/8/layout/vProcess5"/>
    <dgm:cxn modelId="{AB7A2FB5-DCB3-405C-B4BD-03B634C575FF}" type="presOf" srcId="{96058F6F-C96F-4F1F-BF8F-86DC4168A301}" destId="{6E45B5B2-7B06-4922-86EE-40AC5C313C7F}" srcOrd="1" destOrd="0" presId="urn:microsoft.com/office/officeart/2005/8/layout/vProcess5"/>
    <dgm:cxn modelId="{395DCEBC-9722-494B-B30F-899B3B8808B7}" type="presOf" srcId="{16F37415-7C92-4A4E-B94B-D953B84CCCAB}" destId="{88EF59BF-8AB6-4475-A5F9-D12EAA646E87}" srcOrd="0" destOrd="0" presId="urn:microsoft.com/office/officeart/2005/8/layout/vProcess5"/>
    <dgm:cxn modelId="{C170F5C4-9FC9-47AC-8CF5-47C644F37EA0}" type="presOf" srcId="{C47607D3-07F6-4CBE-A60B-CB41EE9CCE46}" destId="{46740641-4C9E-472F-8546-0DF01681E37D}" srcOrd="0" destOrd="0" presId="urn:microsoft.com/office/officeart/2005/8/layout/vProcess5"/>
    <dgm:cxn modelId="{6C4ADFD2-851D-4173-B5DA-917143223E14}" type="presOf" srcId="{023EB4CE-FF39-43F0-B735-1E8B945CD1A4}" destId="{7FFC28EA-25F2-4BA3-BF57-28C6073CAB98}" srcOrd="0" destOrd="0" presId="urn:microsoft.com/office/officeart/2005/8/layout/vProcess5"/>
    <dgm:cxn modelId="{2E6F30E3-E336-4CA7-8C81-5171C964F0B6}" type="presOf" srcId="{4C22222C-9F17-4C52-9CFB-F0E7C85D275B}" destId="{3C4C3B68-F2BC-4F66-B5FD-67140F1D4CF1}" srcOrd="0" destOrd="0" presId="urn:microsoft.com/office/officeart/2005/8/layout/vProcess5"/>
    <dgm:cxn modelId="{A9EF76F3-E08D-4D50-8A56-5C7E6DC0D290}" srcId="{540A12BF-7C63-4882-8C1B-12145F608E50}" destId="{B106754E-8C94-48EF-89DF-BE65D501D760}" srcOrd="1" destOrd="0" parTransId="{C4FD61BA-9CC9-40B3-8265-12B431B3D226}" sibTransId="{023EB4CE-FF39-43F0-B735-1E8B945CD1A4}"/>
    <dgm:cxn modelId="{31F49D77-9CD5-4230-BA1F-36ADDBB5975C}" type="presParOf" srcId="{20D2E7C7-8535-4998-AC4D-19900FE56E90}" destId="{700B39FE-A0E4-4BBB-ADD6-24195453EC68}" srcOrd="0" destOrd="0" presId="urn:microsoft.com/office/officeart/2005/8/layout/vProcess5"/>
    <dgm:cxn modelId="{C7AB0C1E-8F83-47FD-BB6D-2C4F8CDE6D95}" type="presParOf" srcId="{20D2E7C7-8535-4998-AC4D-19900FE56E90}" destId="{46740641-4C9E-472F-8546-0DF01681E37D}" srcOrd="1" destOrd="0" presId="urn:microsoft.com/office/officeart/2005/8/layout/vProcess5"/>
    <dgm:cxn modelId="{1E0BC932-8ABF-49A8-AC85-1FAB67171797}" type="presParOf" srcId="{20D2E7C7-8535-4998-AC4D-19900FE56E90}" destId="{36BCD29B-606F-4AB4-8329-D89AF39A9EB0}" srcOrd="2" destOrd="0" presId="urn:microsoft.com/office/officeart/2005/8/layout/vProcess5"/>
    <dgm:cxn modelId="{903D631D-43C4-4526-81E3-0ED1CD7B2ABC}" type="presParOf" srcId="{20D2E7C7-8535-4998-AC4D-19900FE56E90}" destId="{A3060F68-F725-4221-B7C8-25E62317186B}" srcOrd="3" destOrd="0" presId="urn:microsoft.com/office/officeart/2005/8/layout/vProcess5"/>
    <dgm:cxn modelId="{DA7A6698-5CB7-40FE-BA88-8DB32D2B80B0}" type="presParOf" srcId="{20D2E7C7-8535-4998-AC4D-19900FE56E90}" destId="{F650A44B-E899-449A-959E-64D430487531}" srcOrd="4" destOrd="0" presId="urn:microsoft.com/office/officeart/2005/8/layout/vProcess5"/>
    <dgm:cxn modelId="{AD4CCC21-344F-414C-8C43-71A6636879CC}" type="presParOf" srcId="{20D2E7C7-8535-4998-AC4D-19900FE56E90}" destId="{88EF59BF-8AB6-4475-A5F9-D12EAA646E87}" srcOrd="5" destOrd="0" presId="urn:microsoft.com/office/officeart/2005/8/layout/vProcess5"/>
    <dgm:cxn modelId="{9D4A8BF5-6AD4-4CFE-816C-1A8B6FAB3B72}" type="presParOf" srcId="{20D2E7C7-8535-4998-AC4D-19900FE56E90}" destId="{7FFC28EA-25F2-4BA3-BF57-28C6073CAB98}" srcOrd="6" destOrd="0" presId="urn:microsoft.com/office/officeart/2005/8/layout/vProcess5"/>
    <dgm:cxn modelId="{99D56FCC-9C80-413F-BF17-70E7FA94BD66}" type="presParOf" srcId="{20D2E7C7-8535-4998-AC4D-19900FE56E90}" destId="{3C4C3B68-F2BC-4F66-B5FD-67140F1D4CF1}" srcOrd="7" destOrd="0" presId="urn:microsoft.com/office/officeart/2005/8/layout/vProcess5"/>
    <dgm:cxn modelId="{7C5DB9DA-5799-4F45-A329-E63804031699}" type="presParOf" srcId="{20D2E7C7-8535-4998-AC4D-19900FE56E90}" destId="{5DFDCB88-52AE-48AC-B704-AB4365FE22A4}" srcOrd="8" destOrd="0" presId="urn:microsoft.com/office/officeart/2005/8/layout/vProcess5"/>
    <dgm:cxn modelId="{AD6E1845-F2E1-4309-AD5E-02F159FE3FF3}" type="presParOf" srcId="{20D2E7C7-8535-4998-AC4D-19900FE56E90}" destId="{2BF4CA68-2EB1-4C54-9326-068D7434DBA2}" srcOrd="9" destOrd="0" presId="urn:microsoft.com/office/officeart/2005/8/layout/vProcess5"/>
    <dgm:cxn modelId="{5B28034B-6415-474D-B2CE-24DBD54954F3}" type="presParOf" srcId="{20D2E7C7-8535-4998-AC4D-19900FE56E90}" destId="{16BD386A-F871-4CBE-BB8F-42184F82331A}" srcOrd="10" destOrd="0" presId="urn:microsoft.com/office/officeart/2005/8/layout/vProcess5"/>
    <dgm:cxn modelId="{EC2AB0AC-D156-43C7-A84A-1360EE3439C3}" type="presParOf" srcId="{20D2E7C7-8535-4998-AC4D-19900FE56E90}" destId="{6E45B5B2-7B06-4922-86EE-40AC5C313C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763A8-AE10-4FBC-8C06-83E26CADDC67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86C7723-00D0-4DD7-836D-32B40B00787B}">
      <dgm:prSet/>
      <dgm:spPr/>
      <dgm:t>
        <a:bodyPr/>
        <a:lstStyle/>
        <a:p>
          <a:pPr>
            <a:defRPr b="1"/>
          </a:pPr>
          <a:r>
            <a:rPr lang="en-US"/>
            <a:t>2008</a:t>
          </a:r>
        </a:p>
      </dgm:t>
    </dgm:pt>
    <dgm:pt modelId="{9D406649-0D4C-4F1C-BFE6-D8361095A619}" type="parTrans" cxnId="{7ED65994-AC16-4970-BB09-2DEFD46F8BF5}">
      <dgm:prSet/>
      <dgm:spPr/>
      <dgm:t>
        <a:bodyPr/>
        <a:lstStyle/>
        <a:p>
          <a:endParaRPr lang="en-US"/>
        </a:p>
      </dgm:t>
    </dgm:pt>
    <dgm:pt modelId="{D44B7111-1C64-41EE-B7BA-7CBDCDBCE4C1}" type="sibTrans" cxnId="{7ED65994-AC16-4970-BB09-2DEFD46F8BF5}">
      <dgm:prSet/>
      <dgm:spPr/>
      <dgm:t>
        <a:bodyPr/>
        <a:lstStyle/>
        <a:p>
          <a:endParaRPr lang="en-US"/>
        </a:p>
      </dgm:t>
    </dgm:pt>
    <dgm:pt modelId="{E0B8749C-1826-4BB8-B44E-5A8CF4F09A09}">
      <dgm:prSet/>
      <dgm:spPr/>
      <dgm:t>
        <a:bodyPr/>
        <a:lstStyle/>
        <a:p>
          <a:r>
            <a:rPr lang="en-US"/>
            <a:t>Gas Governance (Critical Contingency Management) Regulations 2008 introduced</a:t>
          </a:r>
        </a:p>
      </dgm:t>
    </dgm:pt>
    <dgm:pt modelId="{4CC75834-68A2-4BA4-9A0A-CAC9149DDAEC}" type="parTrans" cxnId="{A1FDDF76-6DDC-4BF4-9B4A-5CDC1ABC6F54}">
      <dgm:prSet/>
      <dgm:spPr/>
      <dgm:t>
        <a:bodyPr/>
        <a:lstStyle/>
        <a:p>
          <a:endParaRPr lang="en-US"/>
        </a:p>
      </dgm:t>
    </dgm:pt>
    <dgm:pt modelId="{1ABE04A3-3E66-4305-B853-1D92B675082B}" type="sibTrans" cxnId="{A1FDDF76-6DDC-4BF4-9B4A-5CDC1ABC6F54}">
      <dgm:prSet/>
      <dgm:spPr/>
      <dgm:t>
        <a:bodyPr/>
        <a:lstStyle/>
        <a:p>
          <a:endParaRPr lang="en-US"/>
        </a:p>
      </dgm:t>
    </dgm:pt>
    <dgm:pt modelId="{F08D2319-78C7-48E2-B4DD-B18ADD64C3DB}">
      <dgm:prSet/>
      <dgm:spPr/>
      <dgm:t>
        <a:bodyPr/>
        <a:lstStyle/>
        <a:p>
          <a:pPr>
            <a:defRPr b="1"/>
          </a:pPr>
          <a:r>
            <a:rPr lang="en-US"/>
            <a:t>2011</a:t>
          </a:r>
        </a:p>
      </dgm:t>
    </dgm:pt>
    <dgm:pt modelId="{C0EA0428-23F6-480B-A2B8-ED7C52A9B710}" type="parTrans" cxnId="{5CEC099A-4C66-4B19-B658-E889ABE5B9C6}">
      <dgm:prSet/>
      <dgm:spPr/>
      <dgm:t>
        <a:bodyPr/>
        <a:lstStyle/>
        <a:p>
          <a:endParaRPr lang="en-US"/>
        </a:p>
      </dgm:t>
    </dgm:pt>
    <dgm:pt modelId="{8D90823D-A6FF-4C17-A2D6-CFAC02A5CC54}" type="sibTrans" cxnId="{5CEC099A-4C66-4B19-B658-E889ABE5B9C6}">
      <dgm:prSet/>
      <dgm:spPr/>
      <dgm:t>
        <a:bodyPr/>
        <a:lstStyle/>
        <a:p>
          <a:endParaRPr lang="en-US"/>
        </a:p>
      </dgm:t>
    </dgm:pt>
    <dgm:pt modelId="{7E1D8A0D-0018-44DE-9A90-9B09869700A8}">
      <dgm:prSet/>
      <dgm:spPr/>
      <dgm:t>
        <a:bodyPr/>
        <a:lstStyle/>
        <a:p>
          <a:r>
            <a:rPr lang="en-US"/>
            <a:t>Major Critical Contingency on the Maui pipeline 2011</a:t>
          </a:r>
        </a:p>
      </dgm:t>
    </dgm:pt>
    <dgm:pt modelId="{87FEE5EA-7BE3-4753-881B-AAE83E140213}" type="parTrans" cxnId="{AC14DC9A-EE17-4126-A148-F50C4FB7402C}">
      <dgm:prSet/>
      <dgm:spPr/>
      <dgm:t>
        <a:bodyPr/>
        <a:lstStyle/>
        <a:p>
          <a:endParaRPr lang="en-US"/>
        </a:p>
      </dgm:t>
    </dgm:pt>
    <dgm:pt modelId="{66C2619F-3EA0-4AD1-B537-8ADCB094DC33}" type="sibTrans" cxnId="{AC14DC9A-EE17-4126-A148-F50C4FB7402C}">
      <dgm:prSet/>
      <dgm:spPr/>
      <dgm:t>
        <a:bodyPr/>
        <a:lstStyle/>
        <a:p>
          <a:endParaRPr lang="en-US"/>
        </a:p>
      </dgm:t>
    </dgm:pt>
    <dgm:pt modelId="{C0A94EFA-81E6-4540-9C1D-A0A8194CE961}">
      <dgm:prSet/>
      <dgm:spPr/>
      <dgm:t>
        <a:bodyPr/>
        <a:lstStyle/>
        <a:p>
          <a:pPr>
            <a:defRPr b="1"/>
          </a:pPr>
          <a:r>
            <a:rPr lang="en-US"/>
            <a:t>2014</a:t>
          </a:r>
        </a:p>
      </dgm:t>
    </dgm:pt>
    <dgm:pt modelId="{1879A764-81E2-4125-AC24-4196663ED32B}" type="parTrans" cxnId="{212F101D-661E-4850-A89E-59A9408FF0B9}">
      <dgm:prSet/>
      <dgm:spPr/>
      <dgm:t>
        <a:bodyPr/>
        <a:lstStyle/>
        <a:p>
          <a:endParaRPr lang="en-US"/>
        </a:p>
      </dgm:t>
    </dgm:pt>
    <dgm:pt modelId="{CA652CD6-4684-424A-9514-29E26AF36C8A}" type="sibTrans" cxnId="{212F101D-661E-4850-A89E-59A9408FF0B9}">
      <dgm:prSet/>
      <dgm:spPr/>
      <dgm:t>
        <a:bodyPr/>
        <a:lstStyle/>
        <a:p>
          <a:endParaRPr lang="en-US"/>
        </a:p>
      </dgm:t>
    </dgm:pt>
    <dgm:pt modelId="{2D0B1F2C-2129-4B07-AA39-4C90CD281C32}">
      <dgm:prSet/>
      <dgm:spPr/>
      <dgm:t>
        <a:bodyPr/>
        <a:lstStyle/>
        <a:p>
          <a:r>
            <a:rPr lang="en-US"/>
            <a:t>Regulations were amended in 2014</a:t>
          </a:r>
        </a:p>
      </dgm:t>
    </dgm:pt>
    <dgm:pt modelId="{41D4836E-E249-4B7C-9367-4382C0D14B00}" type="parTrans" cxnId="{AAC1C7EE-ACA2-453D-AF96-207D79C9248E}">
      <dgm:prSet/>
      <dgm:spPr/>
      <dgm:t>
        <a:bodyPr/>
        <a:lstStyle/>
        <a:p>
          <a:endParaRPr lang="en-US"/>
        </a:p>
      </dgm:t>
    </dgm:pt>
    <dgm:pt modelId="{90E73C09-509A-46DE-8080-F56691FFE195}" type="sibTrans" cxnId="{AAC1C7EE-ACA2-453D-AF96-207D79C9248E}">
      <dgm:prSet/>
      <dgm:spPr/>
      <dgm:t>
        <a:bodyPr/>
        <a:lstStyle/>
        <a:p>
          <a:endParaRPr lang="en-US"/>
        </a:p>
      </dgm:t>
    </dgm:pt>
    <dgm:pt modelId="{AF814D34-548D-4CE0-9998-6850A613175E}">
      <dgm:prSet/>
      <dgm:spPr/>
      <dgm:t>
        <a:bodyPr/>
        <a:lstStyle/>
        <a:p>
          <a:pPr>
            <a:defRPr b="1"/>
          </a:pPr>
          <a:r>
            <a:rPr lang="en-US"/>
            <a:t>2024</a:t>
          </a:r>
        </a:p>
      </dgm:t>
    </dgm:pt>
    <dgm:pt modelId="{8DCFA587-19A6-49F0-B2E2-B96539285A30}" type="parTrans" cxnId="{8E9D9059-962A-4878-A038-5D9261285503}">
      <dgm:prSet/>
      <dgm:spPr/>
      <dgm:t>
        <a:bodyPr/>
        <a:lstStyle/>
        <a:p>
          <a:endParaRPr lang="en-NZ"/>
        </a:p>
      </dgm:t>
    </dgm:pt>
    <dgm:pt modelId="{47F5A8D2-EB5A-4C97-92A3-B2B01E87E6C5}" type="sibTrans" cxnId="{8E9D9059-962A-4878-A038-5D9261285503}">
      <dgm:prSet/>
      <dgm:spPr/>
      <dgm:t>
        <a:bodyPr/>
        <a:lstStyle/>
        <a:p>
          <a:endParaRPr lang="en-NZ"/>
        </a:p>
      </dgm:t>
    </dgm:pt>
    <dgm:pt modelId="{CD6F11D1-3BC3-465E-8A9D-A60C5127DAB1}">
      <dgm:prSet/>
      <dgm:spPr/>
      <dgm:t>
        <a:bodyPr/>
        <a:lstStyle/>
        <a:p>
          <a:r>
            <a:rPr lang="en-US"/>
            <a:t>Regulations amended to remove Taupo and Broadlands DP Pressure Thresholds</a:t>
          </a:r>
        </a:p>
      </dgm:t>
    </dgm:pt>
    <dgm:pt modelId="{0DE131D9-B7E8-4A91-916B-02EDB7F30B9E}" type="parTrans" cxnId="{C0625C23-6E15-44BC-9309-90066C7F335A}">
      <dgm:prSet/>
      <dgm:spPr/>
      <dgm:t>
        <a:bodyPr/>
        <a:lstStyle/>
        <a:p>
          <a:endParaRPr lang="en-NZ"/>
        </a:p>
      </dgm:t>
    </dgm:pt>
    <dgm:pt modelId="{AE1D40EA-FCCE-42C6-8233-E8C3EFCA91FD}" type="sibTrans" cxnId="{C0625C23-6E15-44BC-9309-90066C7F335A}">
      <dgm:prSet/>
      <dgm:spPr/>
      <dgm:t>
        <a:bodyPr/>
        <a:lstStyle/>
        <a:p>
          <a:endParaRPr lang="en-NZ"/>
        </a:p>
      </dgm:t>
    </dgm:pt>
    <dgm:pt modelId="{5C484AE7-C463-4312-B3C2-E9F02C8A5A70}" type="pres">
      <dgm:prSet presAssocID="{9A8763A8-AE10-4FBC-8C06-83E26CADDC67}" presName="root" presStyleCnt="0">
        <dgm:presLayoutVars>
          <dgm:chMax/>
          <dgm:chPref/>
          <dgm:animLvl val="lvl"/>
        </dgm:presLayoutVars>
      </dgm:prSet>
      <dgm:spPr/>
    </dgm:pt>
    <dgm:pt modelId="{E9D53F3E-0104-4E27-A4D9-92A26E509DC8}" type="pres">
      <dgm:prSet presAssocID="{9A8763A8-AE10-4FBC-8C06-83E26CADDC67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DFC8912-4834-45D9-B6F6-42F4660F8687}" type="pres">
      <dgm:prSet presAssocID="{9A8763A8-AE10-4FBC-8C06-83E26CADDC67}" presName="nodes" presStyleCnt="0">
        <dgm:presLayoutVars>
          <dgm:chMax/>
          <dgm:chPref/>
          <dgm:animLvl val="lvl"/>
        </dgm:presLayoutVars>
      </dgm:prSet>
      <dgm:spPr/>
    </dgm:pt>
    <dgm:pt modelId="{2692CD7D-490A-411E-886A-9E485F521757}" type="pres">
      <dgm:prSet presAssocID="{586C7723-00D0-4DD7-836D-32B40B00787B}" presName="composite" presStyleCnt="0"/>
      <dgm:spPr/>
    </dgm:pt>
    <dgm:pt modelId="{08A4DA75-A5ED-4497-815D-9B379C124BF1}" type="pres">
      <dgm:prSet presAssocID="{586C7723-00D0-4DD7-836D-32B40B00787B}" presName="ConnectorPoint" presStyleLbl="lnNode1" presStyleIdx="0" presStyleCnt="4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3D2CC4-2932-4007-B366-7E4EA7502E2E}" type="pres">
      <dgm:prSet presAssocID="{586C7723-00D0-4DD7-836D-32B40B00787B}" presName="DropPinPlaceHolder" presStyleCnt="0"/>
      <dgm:spPr/>
    </dgm:pt>
    <dgm:pt modelId="{A1C7B1BD-4862-4AED-AB8A-AE32ECA54E39}" type="pres">
      <dgm:prSet presAssocID="{586C7723-00D0-4DD7-836D-32B40B00787B}" presName="DropPin" presStyleLbl="alignNode1" presStyleIdx="0" presStyleCnt="4"/>
      <dgm:spPr/>
    </dgm:pt>
    <dgm:pt modelId="{58E8AF38-FB23-43FC-8AF5-70BB8354DC1F}" type="pres">
      <dgm:prSet presAssocID="{586C7723-00D0-4DD7-836D-32B40B00787B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406BA70-6838-444F-993B-0995BD5ECBDF}" type="pres">
      <dgm:prSet presAssocID="{586C7723-00D0-4DD7-836D-32B40B00787B}" presName="L2TextContainer" presStyleLbl="revTx" presStyleIdx="0" presStyleCnt="8">
        <dgm:presLayoutVars>
          <dgm:bulletEnabled val="1"/>
        </dgm:presLayoutVars>
      </dgm:prSet>
      <dgm:spPr/>
    </dgm:pt>
    <dgm:pt modelId="{800EF850-C707-4AD2-81CA-5279B2E385A4}" type="pres">
      <dgm:prSet presAssocID="{586C7723-00D0-4DD7-836D-32B40B00787B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CF4023C4-9374-4B12-AC2E-F16EA59E31D7}" type="pres">
      <dgm:prSet presAssocID="{586C7723-00D0-4DD7-836D-32B40B00787B}" presName="ConnectLine" presStyleLbl="sibTrans1D1" presStyleIdx="0" presStyleCnt="4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9BE6FC2-6BEB-4417-9B0B-BDC65DA8C403}" type="pres">
      <dgm:prSet presAssocID="{586C7723-00D0-4DD7-836D-32B40B00787B}" presName="EmptyPlaceHolder" presStyleCnt="0"/>
      <dgm:spPr/>
    </dgm:pt>
    <dgm:pt modelId="{25647031-5755-44EB-8093-E491D87E5D77}" type="pres">
      <dgm:prSet presAssocID="{D44B7111-1C64-41EE-B7BA-7CBDCDBCE4C1}" presName="spaceBetweenRectangles" presStyleCnt="0"/>
      <dgm:spPr/>
    </dgm:pt>
    <dgm:pt modelId="{3DC31EB5-49FC-49FF-B297-790121A0699A}" type="pres">
      <dgm:prSet presAssocID="{F08D2319-78C7-48E2-B4DD-B18ADD64C3DB}" presName="composite" presStyleCnt="0"/>
      <dgm:spPr/>
    </dgm:pt>
    <dgm:pt modelId="{8F3C5347-0F20-4DA8-8F78-F439BCE796B7}" type="pres">
      <dgm:prSet presAssocID="{F08D2319-78C7-48E2-B4DD-B18ADD64C3DB}" presName="ConnectorPoint" presStyleLbl="lnNode1" presStyleIdx="1" presStyleCnt="4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6E5F818-94C4-4713-BA1D-60AC53BC16BB}" type="pres">
      <dgm:prSet presAssocID="{F08D2319-78C7-48E2-B4DD-B18ADD64C3DB}" presName="DropPinPlaceHolder" presStyleCnt="0"/>
      <dgm:spPr/>
    </dgm:pt>
    <dgm:pt modelId="{0A9DFE9D-6312-4BD4-B3D7-1C7D11070331}" type="pres">
      <dgm:prSet presAssocID="{F08D2319-78C7-48E2-B4DD-B18ADD64C3DB}" presName="DropPin" presStyleLbl="alignNode1" presStyleIdx="1" presStyleCnt="4"/>
      <dgm:spPr/>
    </dgm:pt>
    <dgm:pt modelId="{638F9601-6514-4B5F-8924-2978BA863382}" type="pres">
      <dgm:prSet presAssocID="{F08D2319-78C7-48E2-B4DD-B18ADD64C3DB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3A0CAE5-A1D4-42C9-AA73-F372434F4656}" type="pres">
      <dgm:prSet presAssocID="{F08D2319-78C7-48E2-B4DD-B18ADD64C3DB}" presName="L2TextContainer" presStyleLbl="revTx" presStyleIdx="2" presStyleCnt="8">
        <dgm:presLayoutVars>
          <dgm:bulletEnabled val="1"/>
        </dgm:presLayoutVars>
      </dgm:prSet>
      <dgm:spPr/>
    </dgm:pt>
    <dgm:pt modelId="{3ADD2ED4-EA1E-4C05-8676-8091D0FD8DEF}" type="pres">
      <dgm:prSet presAssocID="{F08D2319-78C7-48E2-B4DD-B18ADD64C3DB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02BD9F24-2EF9-4764-8E45-247B85A5C0CF}" type="pres">
      <dgm:prSet presAssocID="{F08D2319-78C7-48E2-B4DD-B18ADD64C3DB}" presName="ConnectLine" presStyleLbl="sibTrans1D1" presStyleIdx="1" presStyleCnt="4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43B9637-0CC0-4E31-B03C-B2B5C76EFAC7}" type="pres">
      <dgm:prSet presAssocID="{F08D2319-78C7-48E2-B4DD-B18ADD64C3DB}" presName="EmptyPlaceHolder" presStyleCnt="0"/>
      <dgm:spPr/>
    </dgm:pt>
    <dgm:pt modelId="{74B03AFB-BE68-4706-A904-742F0594543B}" type="pres">
      <dgm:prSet presAssocID="{8D90823D-A6FF-4C17-A2D6-CFAC02A5CC54}" presName="spaceBetweenRectangles" presStyleCnt="0"/>
      <dgm:spPr/>
    </dgm:pt>
    <dgm:pt modelId="{BE339A80-958F-4070-B24F-437CA4A9B849}" type="pres">
      <dgm:prSet presAssocID="{C0A94EFA-81E6-4540-9C1D-A0A8194CE961}" presName="composite" presStyleCnt="0"/>
      <dgm:spPr/>
    </dgm:pt>
    <dgm:pt modelId="{964C85E7-5636-4EBF-8B98-C9A0C9455B62}" type="pres">
      <dgm:prSet presAssocID="{C0A94EFA-81E6-4540-9C1D-A0A8194CE961}" presName="ConnectorPoint" presStyleLbl="lnNode1" presStyleIdx="2" presStyleCnt="4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8E8B8C2-BA6E-4DAD-9D79-8F49FAB4CF75}" type="pres">
      <dgm:prSet presAssocID="{C0A94EFA-81E6-4540-9C1D-A0A8194CE961}" presName="DropPinPlaceHolder" presStyleCnt="0"/>
      <dgm:spPr/>
    </dgm:pt>
    <dgm:pt modelId="{25A5F971-A09B-4309-943F-D7742A314AD9}" type="pres">
      <dgm:prSet presAssocID="{C0A94EFA-81E6-4540-9C1D-A0A8194CE961}" presName="DropPin" presStyleLbl="alignNode1" presStyleIdx="2" presStyleCnt="4"/>
      <dgm:spPr/>
    </dgm:pt>
    <dgm:pt modelId="{D773277F-B5AF-4AF2-8915-363DEDE8237F}" type="pres">
      <dgm:prSet presAssocID="{C0A94EFA-81E6-4540-9C1D-A0A8194CE961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163BA16-580A-4CDB-8D65-AEB32F0ADCBD}" type="pres">
      <dgm:prSet presAssocID="{C0A94EFA-81E6-4540-9C1D-A0A8194CE961}" presName="L2TextContainer" presStyleLbl="revTx" presStyleIdx="4" presStyleCnt="8">
        <dgm:presLayoutVars>
          <dgm:bulletEnabled val="1"/>
        </dgm:presLayoutVars>
      </dgm:prSet>
      <dgm:spPr/>
    </dgm:pt>
    <dgm:pt modelId="{8F81A40F-FBF8-4246-BD0C-ED1643F82208}" type="pres">
      <dgm:prSet presAssocID="{C0A94EFA-81E6-4540-9C1D-A0A8194CE961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4FB25BC7-FAA3-4C21-A447-46DF6F61DC43}" type="pres">
      <dgm:prSet presAssocID="{C0A94EFA-81E6-4540-9C1D-A0A8194CE961}" presName="ConnectLine" presStyleLbl="sibTrans1D1" presStyleIdx="2" presStyleCnt="4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61E148C-3A68-4CE5-8680-423E23E68066}" type="pres">
      <dgm:prSet presAssocID="{C0A94EFA-81E6-4540-9C1D-A0A8194CE961}" presName="EmptyPlaceHolder" presStyleCnt="0"/>
      <dgm:spPr/>
    </dgm:pt>
    <dgm:pt modelId="{4AC9037F-37FA-447F-97AA-77A1DE59017C}" type="pres">
      <dgm:prSet presAssocID="{CA652CD6-4684-424A-9514-29E26AF36C8A}" presName="spaceBetweenRectangles" presStyleCnt="0"/>
      <dgm:spPr/>
    </dgm:pt>
    <dgm:pt modelId="{CA7BFFAB-EA2B-4192-A593-22969DEC28CB}" type="pres">
      <dgm:prSet presAssocID="{AF814D34-548D-4CE0-9998-6850A613175E}" presName="composite" presStyleCnt="0"/>
      <dgm:spPr/>
    </dgm:pt>
    <dgm:pt modelId="{727C7577-D16D-40FB-9377-2004BEC4F8AC}" type="pres">
      <dgm:prSet presAssocID="{AF814D34-548D-4CE0-9998-6850A613175E}" presName="ConnectorPoint" presStyleLbl="lnNode1" presStyleIdx="3" presStyleCnt="4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2E59832-6B34-4602-B62A-0014CCC86708}" type="pres">
      <dgm:prSet presAssocID="{AF814D34-548D-4CE0-9998-6850A613175E}" presName="DropPinPlaceHolder" presStyleCnt="0"/>
      <dgm:spPr/>
    </dgm:pt>
    <dgm:pt modelId="{408CC3AE-B96B-4565-946D-CA27A13039E1}" type="pres">
      <dgm:prSet presAssocID="{AF814D34-548D-4CE0-9998-6850A613175E}" presName="DropPin" presStyleLbl="alignNode1" presStyleIdx="3" presStyleCnt="4"/>
      <dgm:spPr/>
    </dgm:pt>
    <dgm:pt modelId="{7FB12F97-8BE5-4EDA-B319-8306B15DBB94}" type="pres">
      <dgm:prSet presAssocID="{AF814D34-548D-4CE0-9998-6850A613175E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3BA57BD-A936-49BC-A50F-7D61635BCBD3}" type="pres">
      <dgm:prSet presAssocID="{AF814D34-548D-4CE0-9998-6850A613175E}" presName="L2TextContainer" presStyleLbl="revTx" presStyleIdx="6" presStyleCnt="8">
        <dgm:presLayoutVars>
          <dgm:bulletEnabled val="1"/>
        </dgm:presLayoutVars>
      </dgm:prSet>
      <dgm:spPr/>
    </dgm:pt>
    <dgm:pt modelId="{56073E27-4004-45BC-A06D-D7B9CFD89A32}" type="pres">
      <dgm:prSet presAssocID="{AF814D34-548D-4CE0-9998-6850A613175E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D2404EA4-3E27-4B21-95EC-3862F7FEB9E3}" type="pres">
      <dgm:prSet presAssocID="{AF814D34-548D-4CE0-9998-6850A613175E}" presName="ConnectLine" presStyleLbl="sibTrans1D1" presStyleIdx="3" presStyleCnt="4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D66009F-EF9F-4EFB-868A-B541C846FC38}" type="pres">
      <dgm:prSet presAssocID="{AF814D34-548D-4CE0-9998-6850A613175E}" presName="EmptyPlaceHolder" presStyleCnt="0"/>
      <dgm:spPr/>
    </dgm:pt>
  </dgm:ptLst>
  <dgm:cxnLst>
    <dgm:cxn modelId="{274DE006-7074-4687-A3C1-FE269FC17838}" type="presOf" srcId="{7E1D8A0D-0018-44DE-9A90-9B09869700A8}" destId="{E3A0CAE5-A1D4-42C9-AA73-F372434F4656}" srcOrd="0" destOrd="0" presId="urn:microsoft.com/office/officeart/2017/3/layout/DropPinTimeline"/>
    <dgm:cxn modelId="{8275EA18-132D-40C7-B750-82EC2DB3C1F9}" type="presOf" srcId="{F08D2319-78C7-48E2-B4DD-B18ADD64C3DB}" destId="{3ADD2ED4-EA1E-4C05-8676-8091D0FD8DEF}" srcOrd="0" destOrd="0" presId="urn:microsoft.com/office/officeart/2017/3/layout/DropPinTimeline"/>
    <dgm:cxn modelId="{212F101D-661E-4850-A89E-59A9408FF0B9}" srcId="{9A8763A8-AE10-4FBC-8C06-83E26CADDC67}" destId="{C0A94EFA-81E6-4540-9C1D-A0A8194CE961}" srcOrd="2" destOrd="0" parTransId="{1879A764-81E2-4125-AC24-4196663ED32B}" sibTransId="{CA652CD6-4684-424A-9514-29E26AF36C8A}"/>
    <dgm:cxn modelId="{01B34C1E-0632-474F-950C-0C4726321928}" type="presOf" srcId="{2D0B1F2C-2129-4B07-AA39-4C90CD281C32}" destId="{F163BA16-580A-4CDB-8D65-AEB32F0ADCBD}" srcOrd="0" destOrd="0" presId="urn:microsoft.com/office/officeart/2017/3/layout/DropPinTimeline"/>
    <dgm:cxn modelId="{C0625C23-6E15-44BC-9309-90066C7F335A}" srcId="{AF814D34-548D-4CE0-9998-6850A613175E}" destId="{CD6F11D1-3BC3-465E-8A9D-A60C5127DAB1}" srcOrd="0" destOrd="0" parTransId="{0DE131D9-B7E8-4A91-916B-02EDB7F30B9E}" sibTransId="{AE1D40EA-FCCE-42C6-8233-E8C3EFCA91FD}"/>
    <dgm:cxn modelId="{9B686A44-E9D3-4E89-9C2E-E0F3A0806B23}" type="presOf" srcId="{9A8763A8-AE10-4FBC-8C06-83E26CADDC67}" destId="{5C484AE7-C463-4312-B3C2-E9F02C8A5A70}" srcOrd="0" destOrd="0" presId="urn:microsoft.com/office/officeart/2017/3/layout/DropPinTimeline"/>
    <dgm:cxn modelId="{A37DB66A-D3FE-4A6E-9606-EB99631C1C09}" type="presOf" srcId="{CD6F11D1-3BC3-465E-8A9D-A60C5127DAB1}" destId="{E3BA57BD-A936-49BC-A50F-7D61635BCBD3}" srcOrd="0" destOrd="0" presId="urn:microsoft.com/office/officeart/2017/3/layout/DropPinTimeline"/>
    <dgm:cxn modelId="{A31DB476-597E-450E-AA20-F75EE5C8FEB7}" type="presOf" srcId="{E0B8749C-1826-4BB8-B44E-5A8CF4F09A09}" destId="{F406BA70-6838-444F-993B-0995BD5ECBDF}" srcOrd="0" destOrd="0" presId="urn:microsoft.com/office/officeart/2017/3/layout/DropPinTimeline"/>
    <dgm:cxn modelId="{A1FDDF76-6DDC-4BF4-9B4A-5CDC1ABC6F54}" srcId="{586C7723-00D0-4DD7-836D-32B40B00787B}" destId="{E0B8749C-1826-4BB8-B44E-5A8CF4F09A09}" srcOrd="0" destOrd="0" parTransId="{4CC75834-68A2-4BA4-9A0A-CAC9149DDAEC}" sibTransId="{1ABE04A3-3E66-4305-B853-1D92B675082B}"/>
    <dgm:cxn modelId="{8E9D9059-962A-4878-A038-5D9261285503}" srcId="{9A8763A8-AE10-4FBC-8C06-83E26CADDC67}" destId="{AF814D34-548D-4CE0-9998-6850A613175E}" srcOrd="3" destOrd="0" parTransId="{8DCFA587-19A6-49F0-B2E2-B96539285A30}" sibTransId="{47F5A8D2-EB5A-4C97-92A3-B2B01E87E6C5}"/>
    <dgm:cxn modelId="{7ED65994-AC16-4970-BB09-2DEFD46F8BF5}" srcId="{9A8763A8-AE10-4FBC-8C06-83E26CADDC67}" destId="{586C7723-00D0-4DD7-836D-32B40B00787B}" srcOrd="0" destOrd="0" parTransId="{9D406649-0D4C-4F1C-BFE6-D8361095A619}" sibTransId="{D44B7111-1C64-41EE-B7BA-7CBDCDBCE4C1}"/>
    <dgm:cxn modelId="{5CEC099A-4C66-4B19-B658-E889ABE5B9C6}" srcId="{9A8763A8-AE10-4FBC-8C06-83E26CADDC67}" destId="{F08D2319-78C7-48E2-B4DD-B18ADD64C3DB}" srcOrd="1" destOrd="0" parTransId="{C0EA0428-23F6-480B-A2B8-ED7C52A9B710}" sibTransId="{8D90823D-A6FF-4C17-A2D6-CFAC02A5CC54}"/>
    <dgm:cxn modelId="{AC14DC9A-EE17-4126-A148-F50C4FB7402C}" srcId="{F08D2319-78C7-48E2-B4DD-B18ADD64C3DB}" destId="{7E1D8A0D-0018-44DE-9A90-9B09869700A8}" srcOrd="0" destOrd="0" parTransId="{87FEE5EA-7BE3-4753-881B-AAE83E140213}" sibTransId="{66C2619F-3EA0-4AD1-B537-8ADCB094DC33}"/>
    <dgm:cxn modelId="{808E4BB8-82BC-4491-8566-E42FA8E0F369}" type="presOf" srcId="{AF814D34-548D-4CE0-9998-6850A613175E}" destId="{56073E27-4004-45BC-A06D-D7B9CFD89A32}" srcOrd="0" destOrd="0" presId="urn:microsoft.com/office/officeart/2017/3/layout/DropPinTimeline"/>
    <dgm:cxn modelId="{100648D6-6C7A-4FB8-A077-CD2991C07899}" type="presOf" srcId="{C0A94EFA-81E6-4540-9C1D-A0A8194CE961}" destId="{8F81A40F-FBF8-4246-BD0C-ED1643F82208}" srcOrd="0" destOrd="0" presId="urn:microsoft.com/office/officeart/2017/3/layout/DropPinTimeline"/>
    <dgm:cxn modelId="{A1722DDE-A0A2-428D-A6A7-6F41638D055E}" type="presOf" srcId="{586C7723-00D0-4DD7-836D-32B40B00787B}" destId="{800EF850-C707-4AD2-81CA-5279B2E385A4}" srcOrd="0" destOrd="0" presId="urn:microsoft.com/office/officeart/2017/3/layout/DropPinTimeline"/>
    <dgm:cxn modelId="{AAC1C7EE-ACA2-453D-AF96-207D79C9248E}" srcId="{C0A94EFA-81E6-4540-9C1D-A0A8194CE961}" destId="{2D0B1F2C-2129-4B07-AA39-4C90CD281C32}" srcOrd="0" destOrd="0" parTransId="{41D4836E-E249-4B7C-9367-4382C0D14B00}" sibTransId="{90E73C09-509A-46DE-8080-F56691FFE195}"/>
    <dgm:cxn modelId="{FA32F28A-2FE2-408B-A81E-175182C9FC8D}" type="presParOf" srcId="{5C484AE7-C463-4312-B3C2-E9F02C8A5A70}" destId="{E9D53F3E-0104-4E27-A4D9-92A26E509DC8}" srcOrd="0" destOrd="0" presId="urn:microsoft.com/office/officeart/2017/3/layout/DropPinTimeline"/>
    <dgm:cxn modelId="{88ACBC2A-4229-4635-B7F2-38951446C652}" type="presParOf" srcId="{5C484AE7-C463-4312-B3C2-E9F02C8A5A70}" destId="{1DFC8912-4834-45D9-B6F6-42F4660F8687}" srcOrd="1" destOrd="0" presId="urn:microsoft.com/office/officeart/2017/3/layout/DropPinTimeline"/>
    <dgm:cxn modelId="{BDD4B944-9F6B-4C7A-9E6F-2DFB1289418A}" type="presParOf" srcId="{1DFC8912-4834-45D9-B6F6-42F4660F8687}" destId="{2692CD7D-490A-411E-886A-9E485F521757}" srcOrd="0" destOrd="0" presId="urn:microsoft.com/office/officeart/2017/3/layout/DropPinTimeline"/>
    <dgm:cxn modelId="{60469266-A9E2-4816-B4FB-E0466C7D24F5}" type="presParOf" srcId="{2692CD7D-490A-411E-886A-9E485F521757}" destId="{08A4DA75-A5ED-4497-815D-9B379C124BF1}" srcOrd="0" destOrd="0" presId="urn:microsoft.com/office/officeart/2017/3/layout/DropPinTimeline"/>
    <dgm:cxn modelId="{F3A76165-693D-4F79-BDC7-D83D0C5CDE62}" type="presParOf" srcId="{2692CD7D-490A-411E-886A-9E485F521757}" destId="{6B3D2CC4-2932-4007-B366-7E4EA7502E2E}" srcOrd="1" destOrd="0" presId="urn:microsoft.com/office/officeart/2017/3/layout/DropPinTimeline"/>
    <dgm:cxn modelId="{2216EEA8-A00F-4AB2-9999-754B6C5F881F}" type="presParOf" srcId="{6B3D2CC4-2932-4007-B366-7E4EA7502E2E}" destId="{A1C7B1BD-4862-4AED-AB8A-AE32ECA54E39}" srcOrd="0" destOrd="0" presId="urn:microsoft.com/office/officeart/2017/3/layout/DropPinTimeline"/>
    <dgm:cxn modelId="{9064703B-7C12-4EDB-97CB-C6F98054FCBB}" type="presParOf" srcId="{6B3D2CC4-2932-4007-B366-7E4EA7502E2E}" destId="{58E8AF38-FB23-43FC-8AF5-70BB8354DC1F}" srcOrd="1" destOrd="0" presId="urn:microsoft.com/office/officeart/2017/3/layout/DropPinTimeline"/>
    <dgm:cxn modelId="{C72135C5-AD88-4328-8EC8-BBAF38ED188A}" type="presParOf" srcId="{2692CD7D-490A-411E-886A-9E485F521757}" destId="{F406BA70-6838-444F-993B-0995BD5ECBDF}" srcOrd="2" destOrd="0" presId="urn:microsoft.com/office/officeart/2017/3/layout/DropPinTimeline"/>
    <dgm:cxn modelId="{0AEB077D-397A-4898-B11D-68F25F5CFB8A}" type="presParOf" srcId="{2692CD7D-490A-411E-886A-9E485F521757}" destId="{800EF850-C707-4AD2-81CA-5279B2E385A4}" srcOrd="3" destOrd="0" presId="urn:microsoft.com/office/officeart/2017/3/layout/DropPinTimeline"/>
    <dgm:cxn modelId="{C2DFF2AC-617C-4E2B-8012-376351B88708}" type="presParOf" srcId="{2692CD7D-490A-411E-886A-9E485F521757}" destId="{CF4023C4-9374-4B12-AC2E-F16EA59E31D7}" srcOrd="4" destOrd="0" presId="urn:microsoft.com/office/officeart/2017/3/layout/DropPinTimeline"/>
    <dgm:cxn modelId="{B74BA932-5B44-4E4C-B3E9-EC39B99BA6DD}" type="presParOf" srcId="{2692CD7D-490A-411E-886A-9E485F521757}" destId="{09BE6FC2-6BEB-4417-9B0B-BDC65DA8C403}" srcOrd="5" destOrd="0" presId="urn:microsoft.com/office/officeart/2017/3/layout/DropPinTimeline"/>
    <dgm:cxn modelId="{FE49AC95-AB2C-4E7B-B7EB-FFAD39396697}" type="presParOf" srcId="{1DFC8912-4834-45D9-B6F6-42F4660F8687}" destId="{25647031-5755-44EB-8093-E491D87E5D77}" srcOrd="1" destOrd="0" presId="urn:microsoft.com/office/officeart/2017/3/layout/DropPinTimeline"/>
    <dgm:cxn modelId="{9FE92906-37F5-49DE-B86B-2D90BBFD7E59}" type="presParOf" srcId="{1DFC8912-4834-45D9-B6F6-42F4660F8687}" destId="{3DC31EB5-49FC-49FF-B297-790121A0699A}" srcOrd="2" destOrd="0" presId="urn:microsoft.com/office/officeart/2017/3/layout/DropPinTimeline"/>
    <dgm:cxn modelId="{B7B6037F-44DC-43A8-8FB9-D3FCCB06E406}" type="presParOf" srcId="{3DC31EB5-49FC-49FF-B297-790121A0699A}" destId="{8F3C5347-0F20-4DA8-8F78-F439BCE796B7}" srcOrd="0" destOrd="0" presId="urn:microsoft.com/office/officeart/2017/3/layout/DropPinTimeline"/>
    <dgm:cxn modelId="{2AA7E575-425A-448D-87D2-0E731BB24A6D}" type="presParOf" srcId="{3DC31EB5-49FC-49FF-B297-790121A0699A}" destId="{86E5F818-94C4-4713-BA1D-60AC53BC16BB}" srcOrd="1" destOrd="0" presId="urn:microsoft.com/office/officeart/2017/3/layout/DropPinTimeline"/>
    <dgm:cxn modelId="{F833899F-5649-4ED9-A28F-CA0DAA0DD655}" type="presParOf" srcId="{86E5F818-94C4-4713-BA1D-60AC53BC16BB}" destId="{0A9DFE9D-6312-4BD4-B3D7-1C7D11070331}" srcOrd="0" destOrd="0" presId="urn:microsoft.com/office/officeart/2017/3/layout/DropPinTimeline"/>
    <dgm:cxn modelId="{77188D21-AFC6-4C9E-8C4C-CA7C49E52F05}" type="presParOf" srcId="{86E5F818-94C4-4713-BA1D-60AC53BC16BB}" destId="{638F9601-6514-4B5F-8924-2978BA863382}" srcOrd="1" destOrd="0" presId="urn:microsoft.com/office/officeart/2017/3/layout/DropPinTimeline"/>
    <dgm:cxn modelId="{E4FDC3CE-143E-4186-8C1F-CED021C89234}" type="presParOf" srcId="{3DC31EB5-49FC-49FF-B297-790121A0699A}" destId="{E3A0CAE5-A1D4-42C9-AA73-F372434F4656}" srcOrd="2" destOrd="0" presId="urn:microsoft.com/office/officeart/2017/3/layout/DropPinTimeline"/>
    <dgm:cxn modelId="{4535EDCC-8408-4664-9827-A6C935C4C7C8}" type="presParOf" srcId="{3DC31EB5-49FC-49FF-B297-790121A0699A}" destId="{3ADD2ED4-EA1E-4C05-8676-8091D0FD8DEF}" srcOrd="3" destOrd="0" presId="urn:microsoft.com/office/officeart/2017/3/layout/DropPinTimeline"/>
    <dgm:cxn modelId="{811B469B-0994-46D0-8564-9C02A7FDF9A2}" type="presParOf" srcId="{3DC31EB5-49FC-49FF-B297-790121A0699A}" destId="{02BD9F24-2EF9-4764-8E45-247B85A5C0CF}" srcOrd="4" destOrd="0" presId="urn:microsoft.com/office/officeart/2017/3/layout/DropPinTimeline"/>
    <dgm:cxn modelId="{5274144E-C3B1-420C-AD8F-F9FBC2EEC6F6}" type="presParOf" srcId="{3DC31EB5-49FC-49FF-B297-790121A0699A}" destId="{D43B9637-0CC0-4E31-B03C-B2B5C76EFAC7}" srcOrd="5" destOrd="0" presId="urn:microsoft.com/office/officeart/2017/3/layout/DropPinTimeline"/>
    <dgm:cxn modelId="{2EF9DEDB-7167-422E-BD3C-3BB09121B81A}" type="presParOf" srcId="{1DFC8912-4834-45D9-B6F6-42F4660F8687}" destId="{74B03AFB-BE68-4706-A904-742F0594543B}" srcOrd="3" destOrd="0" presId="urn:microsoft.com/office/officeart/2017/3/layout/DropPinTimeline"/>
    <dgm:cxn modelId="{823DDFBC-19F2-440A-992F-AD8775D9979A}" type="presParOf" srcId="{1DFC8912-4834-45D9-B6F6-42F4660F8687}" destId="{BE339A80-958F-4070-B24F-437CA4A9B849}" srcOrd="4" destOrd="0" presId="urn:microsoft.com/office/officeart/2017/3/layout/DropPinTimeline"/>
    <dgm:cxn modelId="{1DB45C49-08AE-4E1F-9754-5552A0FB0EA7}" type="presParOf" srcId="{BE339A80-958F-4070-B24F-437CA4A9B849}" destId="{964C85E7-5636-4EBF-8B98-C9A0C9455B62}" srcOrd="0" destOrd="0" presId="urn:microsoft.com/office/officeart/2017/3/layout/DropPinTimeline"/>
    <dgm:cxn modelId="{0AB95B4A-CCF8-4C54-8E2E-49497CD49BCA}" type="presParOf" srcId="{BE339A80-958F-4070-B24F-437CA4A9B849}" destId="{58E8B8C2-BA6E-4DAD-9D79-8F49FAB4CF75}" srcOrd="1" destOrd="0" presId="urn:microsoft.com/office/officeart/2017/3/layout/DropPinTimeline"/>
    <dgm:cxn modelId="{7C1A39AA-D848-4FA9-A8F9-C25AD6607E5C}" type="presParOf" srcId="{58E8B8C2-BA6E-4DAD-9D79-8F49FAB4CF75}" destId="{25A5F971-A09B-4309-943F-D7742A314AD9}" srcOrd="0" destOrd="0" presId="urn:microsoft.com/office/officeart/2017/3/layout/DropPinTimeline"/>
    <dgm:cxn modelId="{C4BF18CF-550B-4766-8015-340889B86E76}" type="presParOf" srcId="{58E8B8C2-BA6E-4DAD-9D79-8F49FAB4CF75}" destId="{D773277F-B5AF-4AF2-8915-363DEDE8237F}" srcOrd="1" destOrd="0" presId="urn:microsoft.com/office/officeart/2017/3/layout/DropPinTimeline"/>
    <dgm:cxn modelId="{8C6D43CE-396F-4D8A-AF1E-584E62AC93BF}" type="presParOf" srcId="{BE339A80-958F-4070-B24F-437CA4A9B849}" destId="{F163BA16-580A-4CDB-8D65-AEB32F0ADCBD}" srcOrd="2" destOrd="0" presId="urn:microsoft.com/office/officeart/2017/3/layout/DropPinTimeline"/>
    <dgm:cxn modelId="{D27CF444-2685-4075-92C6-00D26753D3D2}" type="presParOf" srcId="{BE339A80-958F-4070-B24F-437CA4A9B849}" destId="{8F81A40F-FBF8-4246-BD0C-ED1643F82208}" srcOrd="3" destOrd="0" presId="urn:microsoft.com/office/officeart/2017/3/layout/DropPinTimeline"/>
    <dgm:cxn modelId="{0B3F167E-1B2A-49FE-B4B7-CDD8F3D58B1F}" type="presParOf" srcId="{BE339A80-958F-4070-B24F-437CA4A9B849}" destId="{4FB25BC7-FAA3-4C21-A447-46DF6F61DC43}" srcOrd="4" destOrd="0" presId="urn:microsoft.com/office/officeart/2017/3/layout/DropPinTimeline"/>
    <dgm:cxn modelId="{E3A46777-2324-406F-B19E-B313B8F13F38}" type="presParOf" srcId="{BE339A80-958F-4070-B24F-437CA4A9B849}" destId="{161E148C-3A68-4CE5-8680-423E23E68066}" srcOrd="5" destOrd="0" presId="urn:microsoft.com/office/officeart/2017/3/layout/DropPinTimeline"/>
    <dgm:cxn modelId="{C8D4DE07-E0C4-47AA-84A6-01264396AA54}" type="presParOf" srcId="{1DFC8912-4834-45D9-B6F6-42F4660F8687}" destId="{4AC9037F-37FA-447F-97AA-77A1DE59017C}" srcOrd="5" destOrd="0" presId="urn:microsoft.com/office/officeart/2017/3/layout/DropPinTimeline"/>
    <dgm:cxn modelId="{F30EC027-2DED-4328-859B-48B793DD0EB7}" type="presParOf" srcId="{1DFC8912-4834-45D9-B6F6-42F4660F8687}" destId="{CA7BFFAB-EA2B-4192-A593-22969DEC28CB}" srcOrd="6" destOrd="0" presId="urn:microsoft.com/office/officeart/2017/3/layout/DropPinTimeline"/>
    <dgm:cxn modelId="{8EE708A6-7593-4926-9C94-BE238987A1E9}" type="presParOf" srcId="{CA7BFFAB-EA2B-4192-A593-22969DEC28CB}" destId="{727C7577-D16D-40FB-9377-2004BEC4F8AC}" srcOrd="0" destOrd="0" presId="urn:microsoft.com/office/officeart/2017/3/layout/DropPinTimeline"/>
    <dgm:cxn modelId="{1728E289-0AB6-4C6A-BA51-B92CAF1CE840}" type="presParOf" srcId="{CA7BFFAB-EA2B-4192-A593-22969DEC28CB}" destId="{42E59832-6B34-4602-B62A-0014CCC86708}" srcOrd="1" destOrd="0" presId="urn:microsoft.com/office/officeart/2017/3/layout/DropPinTimeline"/>
    <dgm:cxn modelId="{51A7ED0D-D57E-4527-A511-46390C75B784}" type="presParOf" srcId="{42E59832-6B34-4602-B62A-0014CCC86708}" destId="{408CC3AE-B96B-4565-946D-CA27A13039E1}" srcOrd="0" destOrd="0" presId="urn:microsoft.com/office/officeart/2017/3/layout/DropPinTimeline"/>
    <dgm:cxn modelId="{D345AD41-1660-4D3B-A88A-01B25008F5DF}" type="presParOf" srcId="{42E59832-6B34-4602-B62A-0014CCC86708}" destId="{7FB12F97-8BE5-4EDA-B319-8306B15DBB94}" srcOrd="1" destOrd="0" presId="urn:microsoft.com/office/officeart/2017/3/layout/DropPinTimeline"/>
    <dgm:cxn modelId="{28DFE9A8-E757-427E-832A-A0C9AC791A4D}" type="presParOf" srcId="{CA7BFFAB-EA2B-4192-A593-22969DEC28CB}" destId="{E3BA57BD-A936-49BC-A50F-7D61635BCBD3}" srcOrd="2" destOrd="0" presId="urn:microsoft.com/office/officeart/2017/3/layout/DropPinTimeline"/>
    <dgm:cxn modelId="{B575AA5D-29B1-4931-B62E-EB3B82050A54}" type="presParOf" srcId="{CA7BFFAB-EA2B-4192-A593-22969DEC28CB}" destId="{56073E27-4004-45BC-A06D-D7B9CFD89A32}" srcOrd="3" destOrd="0" presId="urn:microsoft.com/office/officeart/2017/3/layout/DropPinTimeline"/>
    <dgm:cxn modelId="{53CDB54E-43D4-486E-96F8-C5E9B769773E}" type="presParOf" srcId="{CA7BFFAB-EA2B-4192-A593-22969DEC28CB}" destId="{D2404EA4-3E27-4B21-95EC-3862F7FEB9E3}" srcOrd="4" destOrd="0" presId="urn:microsoft.com/office/officeart/2017/3/layout/DropPinTimeline"/>
    <dgm:cxn modelId="{BAB9923E-2722-44FC-A829-F4AC619C55E6}" type="presParOf" srcId="{CA7BFFAB-EA2B-4192-A593-22969DEC28CB}" destId="{2D66009F-EF9F-4EFB-868A-B541C846FC3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85F4FF-70C7-458F-8C7A-A0EE4D2FBD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A832927F-AE2A-4E9B-9394-00F97731659B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Gas production has an unplanned outage</a:t>
          </a:r>
          <a:endParaRPr lang="en-US"/>
        </a:p>
      </dgm:t>
    </dgm:pt>
    <dgm:pt modelId="{FB849612-C15C-4B90-A7DE-993E4DFB98C2}" type="parTrans" cxnId="{3D3EEC9E-8077-4F5F-BC07-51AC378CBEEC}">
      <dgm:prSet/>
      <dgm:spPr/>
      <dgm:t>
        <a:bodyPr/>
        <a:lstStyle/>
        <a:p>
          <a:endParaRPr lang="en-US"/>
        </a:p>
      </dgm:t>
    </dgm:pt>
    <dgm:pt modelId="{16075785-3940-44A4-98B3-C1B30B07FD0F}" type="sibTrans" cxnId="{3D3EEC9E-8077-4F5F-BC07-51AC378CBEEC}">
      <dgm:prSet/>
      <dgm:spPr/>
      <dgm:t>
        <a:bodyPr/>
        <a:lstStyle/>
        <a:p>
          <a:endParaRPr lang="en-US"/>
        </a:p>
      </dgm:t>
    </dgm:pt>
    <dgm:pt modelId="{388EB975-925B-465B-B4E3-327EBA50FDBE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A physical problem with the gas transmission pipeline system</a:t>
          </a:r>
          <a:endParaRPr lang="en-US"/>
        </a:p>
      </dgm:t>
    </dgm:pt>
    <dgm:pt modelId="{D4466C3C-C9D2-40AF-9A10-BC0662DB0673}" type="parTrans" cxnId="{CF5561C2-54DC-4A2F-8C92-65E3000AC962}">
      <dgm:prSet/>
      <dgm:spPr/>
      <dgm:t>
        <a:bodyPr/>
        <a:lstStyle/>
        <a:p>
          <a:endParaRPr lang="en-US"/>
        </a:p>
      </dgm:t>
    </dgm:pt>
    <dgm:pt modelId="{EA414296-9162-4D31-B88D-200EB48C6286}" type="sibTrans" cxnId="{CF5561C2-54DC-4A2F-8C92-65E3000AC962}">
      <dgm:prSet/>
      <dgm:spPr/>
      <dgm:t>
        <a:bodyPr/>
        <a:lstStyle/>
        <a:p>
          <a:endParaRPr lang="en-US"/>
        </a:p>
      </dgm:t>
    </dgm:pt>
    <dgm:pt modelId="{F5B20877-407E-44FD-A64A-52F26EF406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Supply can't keep up with demand</a:t>
          </a:r>
        </a:p>
      </dgm:t>
    </dgm:pt>
    <dgm:pt modelId="{520565AE-2F6D-40ED-9392-FC89878BFED6}" type="parTrans" cxnId="{8C09B8E8-6919-46AD-BA4B-602EEA164E43}">
      <dgm:prSet/>
      <dgm:spPr/>
      <dgm:t>
        <a:bodyPr/>
        <a:lstStyle/>
        <a:p>
          <a:endParaRPr lang="en-NZ"/>
        </a:p>
      </dgm:t>
    </dgm:pt>
    <dgm:pt modelId="{B6E99FA6-66C3-469A-8120-670BC2CA27C7}" type="sibTrans" cxnId="{8C09B8E8-6919-46AD-BA4B-602EEA164E43}">
      <dgm:prSet/>
      <dgm:spPr/>
      <dgm:t>
        <a:bodyPr/>
        <a:lstStyle/>
        <a:p>
          <a:endParaRPr lang="en-NZ"/>
        </a:p>
      </dgm:t>
    </dgm:pt>
    <dgm:pt modelId="{CD0BB534-6C15-4739-B72B-034771B82FBD}" type="pres">
      <dgm:prSet presAssocID="{7485F4FF-70C7-458F-8C7A-A0EE4D2FBD2D}" presName="root" presStyleCnt="0">
        <dgm:presLayoutVars>
          <dgm:dir/>
          <dgm:resizeHandles val="exact"/>
        </dgm:presLayoutVars>
      </dgm:prSet>
      <dgm:spPr/>
    </dgm:pt>
    <dgm:pt modelId="{E2454AA0-AB36-43E4-A5D2-9D4A3393074B}" type="pres">
      <dgm:prSet presAssocID="{A832927F-AE2A-4E9B-9394-00F97731659B}" presName="compNode" presStyleCnt="0"/>
      <dgm:spPr/>
    </dgm:pt>
    <dgm:pt modelId="{D9FE6F56-B38D-4858-AA75-F082F892786F}" type="pres">
      <dgm:prSet presAssocID="{A832927F-AE2A-4E9B-9394-00F97731659B}" presName="bgRect" presStyleLbl="bgShp" presStyleIdx="0" presStyleCnt="3"/>
      <dgm:spPr/>
    </dgm:pt>
    <dgm:pt modelId="{F9E14EFB-8C55-49AD-A9E9-DD9AF4BC985C}" type="pres">
      <dgm:prSet presAssocID="{A832927F-AE2A-4E9B-9394-00F97731659B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086D8A0-C9EA-487E-BDCD-D48AF7094D47}" type="pres">
      <dgm:prSet presAssocID="{A832927F-AE2A-4E9B-9394-00F97731659B}" presName="spaceRect" presStyleCnt="0"/>
      <dgm:spPr/>
    </dgm:pt>
    <dgm:pt modelId="{98B08188-7F53-40A9-A097-1EF8DD77704E}" type="pres">
      <dgm:prSet presAssocID="{A832927F-AE2A-4E9B-9394-00F97731659B}" presName="parTx" presStyleLbl="revTx" presStyleIdx="0" presStyleCnt="3">
        <dgm:presLayoutVars>
          <dgm:chMax val="0"/>
          <dgm:chPref val="0"/>
        </dgm:presLayoutVars>
      </dgm:prSet>
      <dgm:spPr/>
    </dgm:pt>
    <dgm:pt modelId="{DEDE0C12-6B8C-48E3-AAAB-93C57A9A1691}" type="pres">
      <dgm:prSet presAssocID="{16075785-3940-44A4-98B3-C1B30B07FD0F}" presName="sibTrans" presStyleCnt="0"/>
      <dgm:spPr/>
    </dgm:pt>
    <dgm:pt modelId="{AEA39BD6-59F9-4989-9AF6-D8C3869E80FA}" type="pres">
      <dgm:prSet presAssocID="{388EB975-925B-465B-B4E3-327EBA50FDBE}" presName="compNode" presStyleCnt="0"/>
      <dgm:spPr/>
    </dgm:pt>
    <dgm:pt modelId="{E5565E24-6800-4FC5-9B7D-5DB7AA1A21CE}" type="pres">
      <dgm:prSet presAssocID="{388EB975-925B-465B-B4E3-327EBA50FDBE}" presName="bgRect" presStyleLbl="bgShp" presStyleIdx="1" presStyleCnt="3"/>
      <dgm:spPr/>
    </dgm:pt>
    <dgm:pt modelId="{0AE7A97C-7FB9-466A-B1BC-C292F84646B0}" type="pres">
      <dgm:prSet presAssocID="{388EB975-925B-465B-B4E3-327EBA50FDBE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7DFE6F6B-74C2-421E-A666-7BF3336E2822}" type="pres">
      <dgm:prSet presAssocID="{388EB975-925B-465B-B4E3-327EBA50FDBE}" presName="spaceRect" presStyleCnt="0"/>
      <dgm:spPr/>
    </dgm:pt>
    <dgm:pt modelId="{9CE85E16-2C93-4142-BFC8-D3DA58A791A3}" type="pres">
      <dgm:prSet presAssocID="{388EB975-925B-465B-B4E3-327EBA50FDBE}" presName="parTx" presStyleLbl="revTx" presStyleIdx="1" presStyleCnt="3">
        <dgm:presLayoutVars>
          <dgm:chMax val="0"/>
          <dgm:chPref val="0"/>
        </dgm:presLayoutVars>
      </dgm:prSet>
      <dgm:spPr/>
    </dgm:pt>
    <dgm:pt modelId="{78BBCA1A-8658-4ABC-A326-D294BB068187}" type="pres">
      <dgm:prSet presAssocID="{EA414296-9162-4D31-B88D-200EB48C6286}" presName="sibTrans" presStyleCnt="0"/>
      <dgm:spPr/>
    </dgm:pt>
    <dgm:pt modelId="{20668605-4FB5-4708-81F4-46C8F8C95FB0}" type="pres">
      <dgm:prSet presAssocID="{F5B20877-407E-44FD-A64A-52F26EF4063D}" presName="compNode" presStyleCnt="0"/>
      <dgm:spPr/>
    </dgm:pt>
    <dgm:pt modelId="{495CB581-2C55-4080-BDF6-6243A3B5728B}" type="pres">
      <dgm:prSet presAssocID="{F5B20877-407E-44FD-A64A-52F26EF4063D}" presName="bgRect" presStyleLbl="bgShp" presStyleIdx="2" presStyleCnt="3"/>
      <dgm:spPr/>
    </dgm:pt>
    <dgm:pt modelId="{E765E0AF-CA45-4974-ADC6-3E2ABDBC3D7F}" type="pres">
      <dgm:prSet presAssocID="{F5B20877-407E-44FD-A64A-52F26EF4063D}" presName="iconRect" presStyleLbl="node1" presStyleIdx="2" presStyleCnt="3"/>
      <dgm:spPr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D2A350C-C250-41A4-8A2C-C2433690CAD3}" type="pres">
      <dgm:prSet presAssocID="{F5B20877-407E-44FD-A64A-52F26EF4063D}" presName="spaceRect" presStyleCnt="0"/>
      <dgm:spPr/>
    </dgm:pt>
    <dgm:pt modelId="{51266797-F84E-4615-84A0-FEEE695DBD1E}" type="pres">
      <dgm:prSet presAssocID="{F5B20877-407E-44FD-A64A-52F26EF406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973449-6C2C-4847-AA0A-C2B72054F241}" type="presOf" srcId="{388EB975-925B-465B-B4E3-327EBA50FDBE}" destId="{9CE85E16-2C93-4142-BFC8-D3DA58A791A3}" srcOrd="0" destOrd="0" presId="urn:microsoft.com/office/officeart/2018/2/layout/IconVerticalSolidList"/>
    <dgm:cxn modelId="{510AF855-602B-4376-BB1A-0CF2C412B1DA}" type="presOf" srcId="{7485F4FF-70C7-458F-8C7A-A0EE4D2FBD2D}" destId="{CD0BB534-6C15-4739-B72B-034771B82FBD}" srcOrd="0" destOrd="0" presId="urn:microsoft.com/office/officeart/2018/2/layout/IconVerticalSolidList"/>
    <dgm:cxn modelId="{3D3EEC9E-8077-4F5F-BC07-51AC378CBEEC}" srcId="{7485F4FF-70C7-458F-8C7A-A0EE4D2FBD2D}" destId="{A832927F-AE2A-4E9B-9394-00F97731659B}" srcOrd="0" destOrd="0" parTransId="{FB849612-C15C-4B90-A7DE-993E4DFB98C2}" sibTransId="{16075785-3940-44A4-98B3-C1B30B07FD0F}"/>
    <dgm:cxn modelId="{CF5561C2-54DC-4A2F-8C92-65E3000AC962}" srcId="{7485F4FF-70C7-458F-8C7A-A0EE4D2FBD2D}" destId="{388EB975-925B-465B-B4E3-327EBA50FDBE}" srcOrd="1" destOrd="0" parTransId="{D4466C3C-C9D2-40AF-9A10-BC0662DB0673}" sibTransId="{EA414296-9162-4D31-B88D-200EB48C6286}"/>
    <dgm:cxn modelId="{12F612D3-8814-4410-8A06-B345DC972D39}" type="presOf" srcId="{A832927F-AE2A-4E9B-9394-00F97731659B}" destId="{98B08188-7F53-40A9-A097-1EF8DD77704E}" srcOrd="0" destOrd="0" presId="urn:microsoft.com/office/officeart/2018/2/layout/IconVerticalSolidList"/>
    <dgm:cxn modelId="{8FCB37E6-81D5-422A-8576-C168DC494194}" type="presOf" srcId="{F5B20877-407E-44FD-A64A-52F26EF4063D}" destId="{51266797-F84E-4615-84A0-FEEE695DBD1E}" srcOrd="0" destOrd="0" presId="urn:microsoft.com/office/officeart/2018/2/layout/IconVerticalSolidList"/>
    <dgm:cxn modelId="{8C09B8E8-6919-46AD-BA4B-602EEA164E43}" srcId="{7485F4FF-70C7-458F-8C7A-A0EE4D2FBD2D}" destId="{F5B20877-407E-44FD-A64A-52F26EF4063D}" srcOrd="2" destOrd="0" parTransId="{520565AE-2F6D-40ED-9392-FC89878BFED6}" sibTransId="{B6E99FA6-66C3-469A-8120-670BC2CA27C7}"/>
    <dgm:cxn modelId="{153E1CB1-6F19-4051-9877-9AA10D9A8D7F}" type="presParOf" srcId="{CD0BB534-6C15-4739-B72B-034771B82FBD}" destId="{E2454AA0-AB36-43E4-A5D2-9D4A3393074B}" srcOrd="0" destOrd="0" presId="urn:microsoft.com/office/officeart/2018/2/layout/IconVerticalSolidList"/>
    <dgm:cxn modelId="{7D55E4EB-CF9F-4AF0-A472-87A0B62035EA}" type="presParOf" srcId="{E2454AA0-AB36-43E4-A5D2-9D4A3393074B}" destId="{D9FE6F56-B38D-4858-AA75-F082F892786F}" srcOrd="0" destOrd="0" presId="urn:microsoft.com/office/officeart/2018/2/layout/IconVerticalSolidList"/>
    <dgm:cxn modelId="{D999603C-AB8B-4F43-940C-8BF61C7F9F78}" type="presParOf" srcId="{E2454AA0-AB36-43E4-A5D2-9D4A3393074B}" destId="{F9E14EFB-8C55-49AD-A9E9-DD9AF4BC985C}" srcOrd="1" destOrd="0" presId="urn:microsoft.com/office/officeart/2018/2/layout/IconVerticalSolidList"/>
    <dgm:cxn modelId="{7CB0E0C4-2FA4-435D-A57C-70D140B9EB2E}" type="presParOf" srcId="{E2454AA0-AB36-43E4-A5D2-9D4A3393074B}" destId="{6086D8A0-C9EA-487E-BDCD-D48AF7094D47}" srcOrd="2" destOrd="0" presId="urn:microsoft.com/office/officeart/2018/2/layout/IconVerticalSolidList"/>
    <dgm:cxn modelId="{7B1F0E82-1AE0-46A3-956E-4D40A3AD8B0A}" type="presParOf" srcId="{E2454AA0-AB36-43E4-A5D2-9D4A3393074B}" destId="{98B08188-7F53-40A9-A097-1EF8DD77704E}" srcOrd="3" destOrd="0" presId="urn:microsoft.com/office/officeart/2018/2/layout/IconVerticalSolidList"/>
    <dgm:cxn modelId="{6552195F-B326-46A9-88DB-09DE08601EFC}" type="presParOf" srcId="{CD0BB534-6C15-4739-B72B-034771B82FBD}" destId="{DEDE0C12-6B8C-48E3-AAAB-93C57A9A1691}" srcOrd="1" destOrd="0" presId="urn:microsoft.com/office/officeart/2018/2/layout/IconVerticalSolidList"/>
    <dgm:cxn modelId="{1B32B4A2-7456-484E-BA4A-42854366FA6B}" type="presParOf" srcId="{CD0BB534-6C15-4739-B72B-034771B82FBD}" destId="{AEA39BD6-59F9-4989-9AF6-D8C3869E80FA}" srcOrd="2" destOrd="0" presId="urn:microsoft.com/office/officeart/2018/2/layout/IconVerticalSolidList"/>
    <dgm:cxn modelId="{D388CC90-A77D-4C33-AFA0-A74E7EE881CD}" type="presParOf" srcId="{AEA39BD6-59F9-4989-9AF6-D8C3869E80FA}" destId="{E5565E24-6800-4FC5-9B7D-5DB7AA1A21CE}" srcOrd="0" destOrd="0" presId="urn:microsoft.com/office/officeart/2018/2/layout/IconVerticalSolidList"/>
    <dgm:cxn modelId="{B1B4411B-D093-4DAC-8C59-A9DA5E039D35}" type="presParOf" srcId="{AEA39BD6-59F9-4989-9AF6-D8C3869E80FA}" destId="{0AE7A97C-7FB9-466A-B1BC-C292F84646B0}" srcOrd="1" destOrd="0" presId="urn:microsoft.com/office/officeart/2018/2/layout/IconVerticalSolidList"/>
    <dgm:cxn modelId="{DF849C36-17B1-4EF1-82E1-9F4330D8A257}" type="presParOf" srcId="{AEA39BD6-59F9-4989-9AF6-D8C3869E80FA}" destId="{7DFE6F6B-74C2-421E-A666-7BF3336E2822}" srcOrd="2" destOrd="0" presId="urn:microsoft.com/office/officeart/2018/2/layout/IconVerticalSolidList"/>
    <dgm:cxn modelId="{FAF3613D-8329-466D-82BA-0E62C5147022}" type="presParOf" srcId="{AEA39BD6-59F9-4989-9AF6-D8C3869E80FA}" destId="{9CE85E16-2C93-4142-BFC8-D3DA58A791A3}" srcOrd="3" destOrd="0" presId="urn:microsoft.com/office/officeart/2018/2/layout/IconVerticalSolidList"/>
    <dgm:cxn modelId="{E5224206-4F1B-4CA6-A279-C6761342C8DA}" type="presParOf" srcId="{CD0BB534-6C15-4739-B72B-034771B82FBD}" destId="{78BBCA1A-8658-4ABC-A326-D294BB068187}" srcOrd="3" destOrd="0" presId="urn:microsoft.com/office/officeart/2018/2/layout/IconVerticalSolidList"/>
    <dgm:cxn modelId="{C37FE888-633E-4073-9498-A45691A386D4}" type="presParOf" srcId="{CD0BB534-6C15-4739-B72B-034771B82FBD}" destId="{20668605-4FB5-4708-81F4-46C8F8C95FB0}" srcOrd="4" destOrd="0" presId="urn:microsoft.com/office/officeart/2018/2/layout/IconVerticalSolidList"/>
    <dgm:cxn modelId="{183E0483-32B1-4516-B672-6CC38B5A5B1B}" type="presParOf" srcId="{20668605-4FB5-4708-81F4-46C8F8C95FB0}" destId="{495CB581-2C55-4080-BDF6-6243A3B5728B}" srcOrd="0" destOrd="0" presId="urn:microsoft.com/office/officeart/2018/2/layout/IconVerticalSolidList"/>
    <dgm:cxn modelId="{313C0981-ACC1-49E4-BB08-1DCB4C7682B7}" type="presParOf" srcId="{20668605-4FB5-4708-81F4-46C8F8C95FB0}" destId="{E765E0AF-CA45-4974-ADC6-3E2ABDBC3D7F}" srcOrd="1" destOrd="0" presId="urn:microsoft.com/office/officeart/2018/2/layout/IconVerticalSolidList"/>
    <dgm:cxn modelId="{D75EC741-0DCF-4703-A7D9-0AD33E623350}" type="presParOf" srcId="{20668605-4FB5-4708-81F4-46C8F8C95FB0}" destId="{0D2A350C-C250-41A4-8A2C-C2433690CAD3}" srcOrd="2" destOrd="0" presId="urn:microsoft.com/office/officeart/2018/2/layout/IconVerticalSolidList"/>
    <dgm:cxn modelId="{71884BAB-D5A3-4665-A708-3C34B8A7A3E6}" type="presParOf" srcId="{20668605-4FB5-4708-81F4-46C8F8C95FB0}" destId="{51266797-F84E-4615-84A0-FEEE695DBD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CF365D-383A-4AF6-82CA-58641BFCAB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F88D0D-4289-4AD3-A524-21A0C80EF1F5}">
      <dgm:prSet/>
      <dgm:spPr/>
      <dgm:t>
        <a:bodyPr/>
        <a:lstStyle/>
        <a:p>
          <a:r>
            <a:rPr lang="en-NZ"/>
            <a:t>Curtailment of consumers.</a:t>
          </a:r>
          <a:endParaRPr lang="en-US"/>
        </a:p>
      </dgm:t>
    </dgm:pt>
    <dgm:pt modelId="{E98AB55F-EC39-4378-ADA4-46EF0813631C}" type="parTrans" cxnId="{37DB1E68-9068-45A9-A0A9-2C16B3D7B32D}">
      <dgm:prSet/>
      <dgm:spPr/>
      <dgm:t>
        <a:bodyPr/>
        <a:lstStyle/>
        <a:p>
          <a:endParaRPr lang="en-US"/>
        </a:p>
      </dgm:t>
    </dgm:pt>
    <dgm:pt modelId="{C380F968-454F-4054-A8C5-478FD54BB0A8}" type="sibTrans" cxnId="{37DB1E68-9068-45A9-A0A9-2C16B3D7B32D}">
      <dgm:prSet/>
      <dgm:spPr/>
      <dgm:t>
        <a:bodyPr/>
        <a:lstStyle/>
        <a:p>
          <a:endParaRPr lang="en-US"/>
        </a:p>
      </dgm:t>
    </dgm:pt>
    <dgm:pt modelId="{7B927D04-05F1-4089-A417-DC7C4C92DE53}">
      <dgm:prSet/>
      <dgm:spPr/>
      <dgm:t>
        <a:bodyPr/>
        <a:lstStyle/>
        <a:p>
          <a:r>
            <a:rPr lang="en-NZ"/>
            <a:t>and/or </a:t>
          </a:r>
          <a:endParaRPr lang="en-US"/>
        </a:p>
      </dgm:t>
    </dgm:pt>
    <dgm:pt modelId="{040CE9BE-A870-40C3-83E8-BB902C5D2B5E}" type="parTrans" cxnId="{43BD11B4-6ACC-4BBE-A3FF-DB4424AAFC59}">
      <dgm:prSet/>
      <dgm:spPr/>
      <dgm:t>
        <a:bodyPr/>
        <a:lstStyle/>
        <a:p>
          <a:endParaRPr lang="en-US"/>
        </a:p>
      </dgm:t>
    </dgm:pt>
    <dgm:pt modelId="{4E8FE6AA-16EB-4CCC-9197-AB428875E6AA}" type="sibTrans" cxnId="{43BD11B4-6ACC-4BBE-A3FF-DB4424AAFC59}">
      <dgm:prSet/>
      <dgm:spPr/>
      <dgm:t>
        <a:bodyPr/>
        <a:lstStyle/>
        <a:p>
          <a:endParaRPr lang="en-US"/>
        </a:p>
      </dgm:t>
    </dgm:pt>
    <dgm:pt modelId="{E778D3E5-8FF3-4672-8E29-2EAFE2564609}">
      <dgm:prSet/>
      <dgm:spPr/>
      <dgm:t>
        <a:bodyPr/>
        <a:lstStyle/>
        <a:p>
          <a:r>
            <a:rPr lang="en-NZ"/>
            <a:t>Supply of more gas if it is available and will help the situation.</a:t>
          </a:r>
          <a:endParaRPr lang="en-US"/>
        </a:p>
      </dgm:t>
    </dgm:pt>
    <dgm:pt modelId="{FD1D824C-58B6-4946-BDA6-87BF5B16FF40}" type="parTrans" cxnId="{5CD54C1C-8024-42E5-AFD4-59290E34E53E}">
      <dgm:prSet/>
      <dgm:spPr/>
      <dgm:t>
        <a:bodyPr/>
        <a:lstStyle/>
        <a:p>
          <a:endParaRPr lang="en-US"/>
        </a:p>
      </dgm:t>
    </dgm:pt>
    <dgm:pt modelId="{19ADFE51-B26A-4CCE-A945-D947E9448E10}" type="sibTrans" cxnId="{5CD54C1C-8024-42E5-AFD4-59290E34E53E}">
      <dgm:prSet/>
      <dgm:spPr/>
      <dgm:t>
        <a:bodyPr/>
        <a:lstStyle/>
        <a:p>
          <a:endParaRPr lang="en-US"/>
        </a:p>
      </dgm:t>
    </dgm:pt>
    <dgm:pt modelId="{A8696F07-0CD6-4F5D-A031-AA5611C1042E}" type="pres">
      <dgm:prSet presAssocID="{79CF365D-383A-4AF6-82CA-58641BFCAB16}" presName="root" presStyleCnt="0">
        <dgm:presLayoutVars>
          <dgm:dir/>
          <dgm:resizeHandles val="exact"/>
        </dgm:presLayoutVars>
      </dgm:prSet>
      <dgm:spPr/>
    </dgm:pt>
    <dgm:pt modelId="{0E30E5B5-E34F-4F08-BD63-1451ECE2C899}" type="pres">
      <dgm:prSet presAssocID="{E4F88D0D-4289-4AD3-A524-21A0C80EF1F5}" presName="compNode" presStyleCnt="0"/>
      <dgm:spPr/>
    </dgm:pt>
    <dgm:pt modelId="{7CB886E8-4A3F-4284-8974-C24D8F31FC66}" type="pres">
      <dgm:prSet presAssocID="{E4F88D0D-4289-4AD3-A524-21A0C80EF1F5}" presName="bgRect" presStyleLbl="bgShp" presStyleIdx="0" presStyleCnt="3"/>
      <dgm:spPr/>
    </dgm:pt>
    <dgm:pt modelId="{846DBE6D-453F-402D-907A-EB723D32338F}" type="pres">
      <dgm:prSet presAssocID="{E4F88D0D-4289-4AD3-A524-21A0C80EF1F5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 with solid fill"/>
        </a:ext>
      </dgm:extLst>
    </dgm:pt>
    <dgm:pt modelId="{1B3CBFF7-684D-4D2E-B727-6DE7E961F9C4}" type="pres">
      <dgm:prSet presAssocID="{E4F88D0D-4289-4AD3-A524-21A0C80EF1F5}" presName="spaceRect" presStyleCnt="0"/>
      <dgm:spPr/>
    </dgm:pt>
    <dgm:pt modelId="{0D433DF4-7CB4-4FA6-B88D-B668591AD239}" type="pres">
      <dgm:prSet presAssocID="{E4F88D0D-4289-4AD3-A524-21A0C80EF1F5}" presName="parTx" presStyleLbl="revTx" presStyleIdx="0" presStyleCnt="3">
        <dgm:presLayoutVars>
          <dgm:chMax val="0"/>
          <dgm:chPref val="0"/>
        </dgm:presLayoutVars>
      </dgm:prSet>
      <dgm:spPr/>
    </dgm:pt>
    <dgm:pt modelId="{07832448-879E-4843-BECC-FCEDC87BBB3F}" type="pres">
      <dgm:prSet presAssocID="{C380F968-454F-4054-A8C5-478FD54BB0A8}" presName="sibTrans" presStyleCnt="0"/>
      <dgm:spPr/>
    </dgm:pt>
    <dgm:pt modelId="{F523BB2B-B25E-4D3A-9881-973FDEEC88EF}" type="pres">
      <dgm:prSet presAssocID="{7B927D04-05F1-4089-A417-DC7C4C92DE53}" presName="compNode" presStyleCnt="0"/>
      <dgm:spPr/>
    </dgm:pt>
    <dgm:pt modelId="{7FCD7B68-9812-4BB3-AFE6-353742FEC7A0}" type="pres">
      <dgm:prSet presAssocID="{7B927D04-05F1-4089-A417-DC7C4C92DE53}" presName="bgRect" presStyleLbl="bgShp" presStyleIdx="1" presStyleCnt="3"/>
      <dgm:spPr/>
    </dgm:pt>
    <dgm:pt modelId="{C59ACA4E-E972-407D-AD75-28E09D3BA0E7}" type="pres">
      <dgm:prSet presAssocID="{7B927D04-05F1-4089-A417-DC7C4C92DE53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6B072264-A745-4822-B48D-9E65BB5B1821}" type="pres">
      <dgm:prSet presAssocID="{7B927D04-05F1-4089-A417-DC7C4C92DE53}" presName="spaceRect" presStyleCnt="0"/>
      <dgm:spPr/>
    </dgm:pt>
    <dgm:pt modelId="{5FD3D265-588B-4550-A59B-8FE70B43290C}" type="pres">
      <dgm:prSet presAssocID="{7B927D04-05F1-4089-A417-DC7C4C92DE53}" presName="parTx" presStyleLbl="revTx" presStyleIdx="1" presStyleCnt="3">
        <dgm:presLayoutVars>
          <dgm:chMax val="0"/>
          <dgm:chPref val="0"/>
        </dgm:presLayoutVars>
      </dgm:prSet>
      <dgm:spPr/>
    </dgm:pt>
    <dgm:pt modelId="{95CE3779-0146-45E6-9B68-4326F91E070A}" type="pres">
      <dgm:prSet presAssocID="{4E8FE6AA-16EB-4CCC-9197-AB428875E6AA}" presName="sibTrans" presStyleCnt="0"/>
      <dgm:spPr/>
    </dgm:pt>
    <dgm:pt modelId="{2785D49C-AD51-48CC-8178-A4FD3487B414}" type="pres">
      <dgm:prSet presAssocID="{E778D3E5-8FF3-4672-8E29-2EAFE2564609}" presName="compNode" presStyleCnt="0"/>
      <dgm:spPr/>
    </dgm:pt>
    <dgm:pt modelId="{62CCC9EE-40C2-4C0D-96FC-E356D4E4D88F}" type="pres">
      <dgm:prSet presAssocID="{E778D3E5-8FF3-4672-8E29-2EAFE2564609}" presName="bgRect" presStyleLbl="bgShp" presStyleIdx="2" presStyleCnt="3"/>
      <dgm:spPr/>
    </dgm:pt>
    <dgm:pt modelId="{6E0955A4-EB2B-4D19-B4D1-A36EEE62C185}" type="pres">
      <dgm:prSet presAssocID="{E778D3E5-8FF3-4672-8E29-2EAFE2564609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C01F30BA-2F03-44C9-98BE-DDAE87149A5A}" type="pres">
      <dgm:prSet presAssocID="{E778D3E5-8FF3-4672-8E29-2EAFE2564609}" presName="spaceRect" presStyleCnt="0"/>
      <dgm:spPr/>
    </dgm:pt>
    <dgm:pt modelId="{EDE43925-7081-4F55-9967-D6114B81193C}" type="pres">
      <dgm:prSet presAssocID="{E778D3E5-8FF3-4672-8E29-2EAFE256460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5F281B-308A-4066-B917-E8D77CE372F1}" type="presOf" srcId="{E778D3E5-8FF3-4672-8E29-2EAFE2564609}" destId="{EDE43925-7081-4F55-9967-D6114B81193C}" srcOrd="0" destOrd="0" presId="urn:microsoft.com/office/officeart/2018/2/layout/IconVerticalSolidList"/>
    <dgm:cxn modelId="{5CD54C1C-8024-42E5-AFD4-59290E34E53E}" srcId="{79CF365D-383A-4AF6-82CA-58641BFCAB16}" destId="{E778D3E5-8FF3-4672-8E29-2EAFE2564609}" srcOrd="2" destOrd="0" parTransId="{FD1D824C-58B6-4946-BDA6-87BF5B16FF40}" sibTransId="{19ADFE51-B26A-4CCE-A945-D947E9448E10}"/>
    <dgm:cxn modelId="{37DB1E68-9068-45A9-A0A9-2C16B3D7B32D}" srcId="{79CF365D-383A-4AF6-82CA-58641BFCAB16}" destId="{E4F88D0D-4289-4AD3-A524-21A0C80EF1F5}" srcOrd="0" destOrd="0" parTransId="{E98AB55F-EC39-4378-ADA4-46EF0813631C}" sibTransId="{C380F968-454F-4054-A8C5-478FD54BB0A8}"/>
    <dgm:cxn modelId="{03F7C78F-6DC3-4034-AD4A-13ED4C5473A0}" type="presOf" srcId="{E4F88D0D-4289-4AD3-A524-21A0C80EF1F5}" destId="{0D433DF4-7CB4-4FA6-B88D-B668591AD239}" srcOrd="0" destOrd="0" presId="urn:microsoft.com/office/officeart/2018/2/layout/IconVerticalSolidList"/>
    <dgm:cxn modelId="{43BD11B4-6ACC-4BBE-A3FF-DB4424AAFC59}" srcId="{79CF365D-383A-4AF6-82CA-58641BFCAB16}" destId="{7B927D04-05F1-4089-A417-DC7C4C92DE53}" srcOrd="1" destOrd="0" parTransId="{040CE9BE-A870-40C3-83E8-BB902C5D2B5E}" sibTransId="{4E8FE6AA-16EB-4CCC-9197-AB428875E6AA}"/>
    <dgm:cxn modelId="{3310F0C6-0CE1-4001-9133-B7E568A7AE1D}" type="presOf" srcId="{79CF365D-383A-4AF6-82CA-58641BFCAB16}" destId="{A8696F07-0CD6-4F5D-A031-AA5611C1042E}" srcOrd="0" destOrd="0" presId="urn:microsoft.com/office/officeart/2018/2/layout/IconVerticalSolidList"/>
    <dgm:cxn modelId="{A0F62EF5-1448-41E0-B1CA-1DA94C6A5250}" type="presOf" srcId="{7B927D04-05F1-4089-A417-DC7C4C92DE53}" destId="{5FD3D265-588B-4550-A59B-8FE70B43290C}" srcOrd="0" destOrd="0" presId="urn:microsoft.com/office/officeart/2018/2/layout/IconVerticalSolidList"/>
    <dgm:cxn modelId="{183B644C-6DC6-42A4-93AE-9CA2D56BFE54}" type="presParOf" srcId="{A8696F07-0CD6-4F5D-A031-AA5611C1042E}" destId="{0E30E5B5-E34F-4F08-BD63-1451ECE2C899}" srcOrd="0" destOrd="0" presId="urn:microsoft.com/office/officeart/2018/2/layout/IconVerticalSolidList"/>
    <dgm:cxn modelId="{AA8C47B3-6CAB-4F8A-830E-8677AB87F71F}" type="presParOf" srcId="{0E30E5B5-E34F-4F08-BD63-1451ECE2C899}" destId="{7CB886E8-4A3F-4284-8974-C24D8F31FC66}" srcOrd="0" destOrd="0" presId="urn:microsoft.com/office/officeart/2018/2/layout/IconVerticalSolidList"/>
    <dgm:cxn modelId="{400C0130-BB3C-42DB-8B09-27AEC56A32C3}" type="presParOf" srcId="{0E30E5B5-E34F-4F08-BD63-1451ECE2C899}" destId="{846DBE6D-453F-402D-907A-EB723D32338F}" srcOrd="1" destOrd="0" presId="urn:microsoft.com/office/officeart/2018/2/layout/IconVerticalSolidList"/>
    <dgm:cxn modelId="{8E7DD46D-8F1F-4A58-B5BC-AE29669DEFAF}" type="presParOf" srcId="{0E30E5B5-E34F-4F08-BD63-1451ECE2C899}" destId="{1B3CBFF7-684D-4D2E-B727-6DE7E961F9C4}" srcOrd="2" destOrd="0" presId="urn:microsoft.com/office/officeart/2018/2/layout/IconVerticalSolidList"/>
    <dgm:cxn modelId="{5F514AB5-8D81-441C-8CD5-7D821CF63856}" type="presParOf" srcId="{0E30E5B5-E34F-4F08-BD63-1451ECE2C899}" destId="{0D433DF4-7CB4-4FA6-B88D-B668591AD239}" srcOrd="3" destOrd="0" presId="urn:microsoft.com/office/officeart/2018/2/layout/IconVerticalSolidList"/>
    <dgm:cxn modelId="{93DFB263-FEAB-4E98-BB25-576B1878D237}" type="presParOf" srcId="{A8696F07-0CD6-4F5D-A031-AA5611C1042E}" destId="{07832448-879E-4843-BECC-FCEDC87BBB3F}" srcOrd="1" destOrd="0" presId="urn:microsoft.com/office/officeart/2018/2/layout/IconVerticalSolidList"/>
    <dgm:cxn modelId="{96B2728C-7CB2-4B72-BA63-B4DD051C8D74}" type="presParOf" srcId="{A8696F07-0CD6-4F5D-A031-AA5611C1042E}" destId="{F523BB2B-B25E-4D3A-9881-973FDEEC88EF}" srcOrd="2" destOrd="0" presId="urn:microsoft.com/office/officeart/2018/2/layout/IconVerticalSolidList"/>
    <dgm:cxn modelId="{C276FC43-7DDF-47BD-9E7A-59D7AE9E0B1C}" type="presParOf" srcId="{F523BB2B-B25E-4D3A-9881-973FDEEC88EF}" destId="{7FCD7B68-9812-4BB3-AFE6-353742FEC7A0}" srcOrd="0" destOrd="0" presId="urn:microsoft.com/office/officeart/2018/2/layout/IconVerticalSolidList"/>
    <dgm:cxn modelId="{B5E7B0B4-7F60-428E-A940-933C01AFD8C4}" type="presParOf" srcId="{F523BB2B-B25E-4D3A-9881-973FDEEC88EF}" destId="{C59ACA4E-E972-407D-AD75-28E09D3BA0E7}" srcOrd="1" destOrd="0" presId="urn:microsoft.com/office/officeart/2018/2/layout/IconVerticalSolidList"/>
    <dgm:cxn modelId="{F409E88F-9562-4828-8D40-827740963CC2}" type="presParOf" srcId="{F523BB2B-B25E-4D3A-9881-973FDEEC88EF}" destId="{6B072264-A745-4822-B48D-9E65BB5B1821}" srcOrd="2" destOrd="0" presId="urn:microsoft.com/office/officeart/2018/2/layout/IconVerticalSolidList"/>
    <dgm:cxn modelId="{3775CEA5-01FD-47B7-8493-E1BECFDB7F36}" type="presParOf" srcId="{F523BB2B-B25E-4D3A-9881-973FDEEC88EF}" destId="{5FD3D265-588B-4550-A59B-8FE70B43290C}" srcOrd="3" destOrd="0" presId="urn:microsoft.com/office/officeart/2018/2/layout/IconVerticalSolidList"/>
    <dgm:cxn modelId="{A541ADEB-0CB2-4BE4-9C18-A2733B0E6284}" type="presParOf" srcId="{A8696F07-0CD6-4F5D-A031-AA5611C1042E}" destId="{95CE3779-0146-45E6-9B68-4326F91E070A}" srcOrd="3" destOrd="0" presId="urn:microsoft.com/office/officeart/2018/2/layout/IconVerticalSolidList"/>
    <dgm:cxn modelId="{20F48A50-FEC8-4C94-9B6A-B1FAB4E05D5B}" type="presParOf" srcId="{A8696F07-0CD6-4F5D-A031-AA5611C1042E}" destId="{2785D49C-AD51-48CC-8178-A4FD3487B414}" srcOrd="4" destOrd="0" presId="urn:microsoft.com/office/officeart/2018/2/layout/IconVerticalSolidList"/>
    <dgm:cxn modelId="{072AD7E9-0683-4AD3-8234-949455A1B70A}" type="presParOf" srcId="{2785D49C-AD51-48CC-8178-A4FD3487B414}" destId="{62CCC9EE-40C2-4C0D-96FC-E356D4E4D88F}" srcOrd="0" destOrd="0" presId="urn:microsoft.com/office/officeart/2018/2/layout/IconVerticalSolidList"/>
    <dgm:cxn modelId="{7B14E95A-B673-4E34-9A16-E32C9DE64346}" type="presParOf" srcId="{2785D49C-AD51-48CC-8178-A4FD3487B414}" destId="{6E0955A4-EB2B-4D19-B4D1-A36EEE62C185}" srcOrd="1" destOrd="0" presId="urn:microsoft.com/office/officeart/2018/2/layout/IconVerticalSolidList"/>
    <dgm:cxn modelId="{02BB8740-F027-4FC3-9AE7-F2BFBBD5AAAC}" type="presParOf" srcId="{2785D49C-AD51-48CC-8178-A4FD3487B414}" destId="{C01F30BA-2F03-44C9-98BE-DDAE87149A5A}" srcOrd="2" destOrd="0" presId="urn:microsoft.com/office/officeart/2018/2/layout/IconVerticalSolidList"/>
    <dgm:cxn modelId="{E91178F5-B38B-494D-848C-9DAAFE6E42D6}" type="presParOf" srcId="{2785D49C-AD51-48CC-8178-A4FD3487B414}" destId="{EDE43925-7081-4F55-9967-D6114B8119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A8372E-FF6C-43FD-909E-EF5C75A77D22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7335EF-F384-4312-AD21-F88836A0966F}">
      <dgm:prSet/>
      <dgm:spPr/>
      <dgm:t>
        <a:bodyPr/>
        <a:lstStyle/>
        <a:p>
          <a:r>
            <a:rPr lang="en-US"/>
            <a:t>Transmission System Operator</a:t>
          </a:r>
        </a:p>
      </dgm:t>
    </dgm:pt>
    <dgm:pt modelId="{801F91DD-0872-4CE2-8804-B3BAA6532B37}" type="parTrans" cxnId="{B2575126-A506-4914-A34B-0DB94EBE3DBD}">
      <dgm:prSet/>
      <dgm:spPr/>
      <dgm:t>
        <a:bodyPr/>
        <a:lstStyle/>
        <a:p>
          <a:endParaRPr lang="en-US"/>
        </a:p>
      </dgm:t>
    </dgm:pt>
    <dgm:pt modelId="{7A1ECA5B-5B8E-4AD6-AE8D-3E6688A4E134}" type="sibTrans" cxnId="{B2575126-A506-4914-A34B-0DB94EBE3DBD}">
      <dgm:prSet/>
      <dgm:spPr/>
      <dgm:t>
        <a:bodyPr/>
        <a:lstStyle/>
        <a:p>
          <a:endParaRPr lang="en-US"/>
        </a:p>
      </dgm:t>
    </dgm:pt>
    <dgm:pt modelId="{F4BB833A-E39A-49FF-A100-BBEAEF2CC97D}">
      <dgm:prSet/>
      <dgm:spPr/>
      <dgm:t>
        <a:bodyPr/>
        <a:lstStyle/>
        <a:p>
          <a:r>
            <a:rPr lang="en-US"/>
            <a:t>Critical Contingency Operator</a:t>
          </a:r>
        </a:p>
      </dgm:t>
    </dgm:pt>
    <dgm:pt modelId="{277BECDF-3FDB-47D7-8551-1470F4552A8C}" type="parTrans" cxnId="{53840CCC-16C1-4067-AEE2-E875041485BF}">
      <dgm:prSet/>
      <dgm:spPr/>
      <dgm:t>
        <a:bodyPr/>
        <a:lstStyle/>
        <a:p>
          <a:endParaRPr lang="en-US"/>
        </a:p>
      </dgm:t>
    </dgm:pt>
    <dgm:pt modelId="{0BAA805A-FCB7-487A-A2AD-AC63A3057567}" type="sibTrans" cxnId="{53840CCC-16C1-4067-AEE2-E875041485BF}">
      <dgm:prSet/>
      <dgm:spPr/>
      <dgm:t>
        <a:bodyPr/>
        <a:lstStyle/>
        <a:p>
          <a:endParaRPr lang="en-US"/>
        </a:p>
      </dgm:t>
    </dgm:pt>
    <dgm:pt modelId="{5E3ABF16-8543-40BD-BD1B-1DE9CA0813D3}">
      <dgm:prSet/>
      <dgm:spPr/>
      <dgm:t>
        <a:bodyPr/>
        <a:lstStyle/>
        <a:p>
          <a:r>
            <a:rPr lang="en-NZ"/>
            <a:t>Retailers</a:t>
          </a:r>
          <a:endParaRPr lang="en-US"/>
        </a:p>
      </dgm:t>
    </dgm:pt>
    <dgm:pt modelId="{D0BFA96C-460B-438B-8C8C-F51EC59DC9EB}" type="parTrans" cxnId="{6B7670DB-41C2-4579-98DF-AB81F9EF3DA7}">
      <dgm:prSet/>
      <dgm:spPr/>
      <dgm:t>
        <a:bodyPr/>
        <a:lstStyle/>
        <a:p>
          <a:endParaRPr lang="en-US"/>
        </a:p>
      </dgm:t>
    </dgm:pt>
    <dgm:pt modelId="{A5D8E264-A175-499D-935F-DBAA8E98C04A}" type="sibTrans" cxnId="{6B7670DB-41C2-4579-98DF-AB81F9EF3DA7}">
      <dgm:prSet/>
      <dgm:spPr/>
      <dgm:t>
        <a:bodyPr/>
        <a:lstStyle/>
        <a:p>
          <a:endParaRPr lang="en-US"/>
        </a:p>
      </dgm:t>
    </dgm:pt>
    <dgm:pt modelId="{8E190AFC-E909-4986-9098-987A86D695E5}">
      <dgm:prSet/>
      <dgm:spPr/>
      <dgm:t>
        <a:bodyPr/>
        <a:lstStyle/>
        <a:p>
          <a:r>
            <a:rPr lang="en-NZ"/>
            <a:t>Large Consumers</a:t>
          </a:r>
          <a:endParaRPr lang="en-US"/>
        </a:p>
      </dgm:t>
    </dgm:pt>
    <dgm:pt modelId="{F86C7973-8C20-4EC8-A0A3-F2ADA346F37E}" type="parTrans" cxnId="{15793B40-89ED-42FA-B9F6-24320BEB5DD3}">
      <dgm:prSet/>
      <dgm:spPr/>
      <dgm:t>
        <a:bodyPr/>
        <a:lstStyle/>
        <a:p>
          <a:endParaRPr lang="en-US"/>
        </a:p>
      </dgm:t>
    </dgm:pt>
    <dgm:pt modelId="{5BD93E25-7254-4AFA-A717-43DCDF4F5B4B}" type="sibTrans" cxnId="{15793B40-89ED-42FA-B9F6-24320BEB5DD3}">
      <dgm:prSet/>
      <dgm:spPr/>
      <dgm:t>
        <a:bodyPr/>
        <a:lstStyle/>
        <a:p>
          <a:endParaRPr lang="en-US"/>
        </a:p>
      </dgm:t>
    </dgm:pt>
    <dgm:pt modelId="{48F0FEEB-6B74-4A48-9593-2B46B8E7F1DA}">
      <dgm:prSet/>
      <dgm:spPr/>
      <dgm:t>
        <a:bodyPr/>
        <a:lstStyle/>
        <a:p>
          <a:r>
            <a:rPr lang="en-NZ"/>
            <a:t>Producers</a:t>
          </a:r>
          <a:endParaRPr lang="en-US"/>
        </a:p>
      </dgm:t>
    </dgm:pt>
    <dgm:pt modelId="{2EF1BBBB-E1F5-47C5-A763-C20AA6D61CF7}" type="parTrans" cxnId="{3807FEB3-BF5F-45CE-9759-B9040BC10AFE}">
      <dgm:prSet/>
      <dgm:spPr/>
      <dgm:t>
        <a:bodyPr/>
        <a:lstStyle/>
        <a:p>
          <a:endParaRPr lang="en-US"/>
        </a:p>
      </dgm:t>
    </dgm:pt>
    <dgm:pt modelId="{6E0CE85B-6F5D-465A-BBF2-53167CEE6346}" type="sibTrans" cxnId="{3807FEB3-BF5F-45CE-9759-B9040BC10AFE}">
      <dgm:prSet/>
      <dgm:spPr/>
      <dgm:t>
        <a:bodyPr/>
        <a:lstStyle/>
        <a:p>
          <a:endParaRPr lang="en-US"/>
        </a:p>
      </dgm:t>
    </dgm:pt>
    <dgm:pt modelId="{4DF735D7-3C15-46C3-BA05-B5CE1E0EC5EA}" type="pres">
      <dgm:prSet presAssocID="{D5A8372E-FF6C-43FD-909E-EF5C75A77D22}" presName="linear" presStyleCnt="0">
        <dgm:presLayoutVars>
          <dgm:dir/>
          <dgm:animLvl val="lvl"/>
          <dgm:resizeHandles val="exact"/>
        </dgm:presLayoutVars>
      </dgm:prSet>
      <dgm:spPr/>
    </dgm:pt>
    <dgm:pt modelId="{7D230D7E-11B9-455C-96E2-BF21EB2F821F}" type="pres">
      <dgm:prSet presAssocID="{E57335EF-F384-4312-AD21-F88836A0966F}" presName="parentLin" presStyleCnt="0"/>
      <dgm:spPr/>
    </dgm:pt>
    <dgm:pt modelId="{6A1786A4-178B-4BB5-9F48-685292FFCEFF}" type="pres">
      <dgm:prSet presAssocID="{E57335EF-F384-4312-AD21-F88836A0966F}" presName="parentLeftMargin" presStyleLbl="node1" presStyleIdx="0" presStyleCnt="5"/>
      <dgm:spPr/>
    </dgm:pt>
    <dgm:pt modelId="{F73CD01F-2E98-47D3-93B9-09E2549CC84D}" type="pres">
      <dgm:prSet presAssocID="{E57335EF-F384-4312-AD21-F88836A096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1F8D94-DB95-4196-AB8E-AA6D57FBFA27}" type="pres">
      <dgm:prSet presAssocID="{E57335EF-F384-4312-AD21-F88836A0966F}" presName="negativeSpace" presStyleCnt="0"/>
      <dgm:spPr/>
    </dgm:pt>
    <dgm:pt modelId="{4427888D-672E-4C8D-9FBF-BFE86289E4B7}" type="pres">
      <dgm:prSet presAssocID="{E57335EF-F384-4312-AD21-F88836A0966F}" presName="childText" presStyleLbl="conFgAcc1" presStyleIdx="0" presStyleCnt="5">
        <dgm:presLayoutVars>
          <dgm:bulletEnabled val="1"/>
        </dgm:presLayoutVars>
      </dgm:prSet>
      <dgm:spPr/>
    </dgm:pt>
    <dgm:pt modelId="{FB17ACD6-A9E5-4687-84DF-7BD7D10EDB6F}" type="pres">
      <dgm:prSet presAssocID="{7A1ECA5B-5B8E-4AD6-AE8D-3E6688A4E134}" presName="spaceBetweenRectangles" presStyleCnt="0"/>
      <dgm:spPr/>
    </dgm:pt>
    <dgm:pt modelId="{E20A0141-AB83-427E-8CFD-69BD7F2218D7}" type="pres">
      <dgm:prSet presAssocID="{F4BB833A-E39A-49FF-A100-BBEAEF2CC97D}" presName="parentLin" presStyleCnt="0"/>
      <dgm:spPr/>
    </dgm:pt>
    <dgm:pt modelId="{91D617B3-346F-46B8-AFC1-C34EBCB26261}" type="pres">
      <dgm:prSet presAssocID="{F4BB833A-E39A-49FF-A100-BBEAEF2CC97D}" presName="parentLeftMargin" presStyleLbl="node1" presStyleIdx="0" presStyleCnt="5"/>
      <dgm:spPr/>
    </dgm:pt>
    <dgm:pt modelId="{6C98B131-9268-4947-9FDC-534EDC67CEA9}" type="pres">
      <dgm:prSet presAssocID="{F4BB833A-E39A-49FF-A100-BBEAEF2CC9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0ED63E-ED16-4783-951A-4C146100C06A}" type="pres">
      <dgm:prSet presAssocID="{F4BB833A-E39A-49FF-A100-BBEAEF2CC97D}" presName="negativeSpace" presStyleCnt="0"/>
      <dgm:spPr/>
    </dgm:pt>
    <dgm:pt modelId="{B0C04B85-F2B4-481A-BA9E-70F604C840F5}" type="pres">
      <dgm:prSet presAssocID="{F4BB833A-E39A-49FF-A100-BBEAEF2CC97D}" presName="childText" presStyleLbl="conFgAcc1" presStyleIdx="1" presStyleCnt="5">
        <dgm:presLayoutVars>
          <dgm:bulletEnabled val="1"/>
        </dgm:presLayoutVars>
      </dgm:prSet>
      <dgm:spPr/>
    </dgm:pt>
    <dgm:pt modelId="{3F5480F3-2B26-4CC5-8C58-B0B451AA1AF9}" type="pres">
      <dgm:prSet presAssocID="{0BAA805A-FCB7-487A-A2AD-AC63A3057567}" presName="spaceBetweenRectangles" presStyleCnt="0"/>
      <dgm:spPr/>
    </dgm:pt>
    <dgm:pt modelId="{2B3BC48E-163B-46FE-956D-4AC29C2C88AF}" type="pres">
      <dgm:prSet presAssocID="{5E3ABF16-8543-40BD-BD1B-1DE9CA0813D3}" presName="parentLin" presStyleCnt="0"/>
      <dgm:spPr/>
    </dgm:pt>
    <dgm:pt modelId="{113A6D9F-C264-43BC-BB09-0FD0CBCDFC99}" type="pres">
      <dgm:prSet presAssocID="{5E3ABF16-8543-40BD-BD1B-1DE9CA0813D3}" presName="parentLeftMargin" presStyleLbl="node1" presStyleIdx="1" presStyleCnt="5"/>
      <dgm:spPr/>
    </dgm:pt>
    <dgm:pt modelId="{B7913D64-2D77-4988-9539-D3F389BF7B0C}" type="pres">
      <dgm:prSet presAssocID="{5E3ABF16-8543-40BD-BD1B-1DE9CA0813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29DD4CA-1B83-49BC-B974-A191D3D1AF9D}" type="pres">
      <dgm:prSet presAssocID="{5E3ABF16-8543-40BD-BD1B-1DE9CA0813D3}" presName="negativeSpace" presStyleCnt="0"/>
      <dgm:spPr/>
    </dgm:pt>
    <dgm:pt modelId="{40285D68-E96A-4169-BFAB-BFEB37F6A37C}" type="pres">
      <dgm:prSet presAssocID="{5E3ABF16-8543-40BD-BD1B-1DE9CA0813D3}" presName="childText" presStyleLbl="conFgAcc1" presStyleIdx="2" presStyleCnt="5">
        <dgm:presLayoutVars>
          <dgm:bulletEnabled val="1"/>
        </dgm:presLayoutVars>
      </dgm:prSet>
      <dgm:spPr/>
    </dgm:pt>
    <dgm:pt modelId="{553AF73E-2711-43E2-9496-4E2E5DEEBEC6}" type="pres">
      <dgm:prSet presAssocID="{A5D8E264-A175-499D-935F-DBAA8E98C04A}" presName="spaceBetweenRectangles" presStyleCnt="0"/>
      <dgm:spPr/>
    </dgm:pt>
    <dgm:pt modelId="{EDD2A2AC-466D-4400-BCA9-539C87BE13D2}" type="pres">
      <dgm:prSet presAssocID="{8E190AFC-E909-4986-9098-987A86D695E5}" presName="parentLin" presStyleCnt="0"/>
      <dgm:spPr/>
    </dgm:pt>
    <dgm:pt modelId="{B88F3444-79D2-45A1-902F-C12460096CEF}" type="pres">
      <dgm:prSet presAssocID="{8E190AFC-E909-4986-9098-987A86D695E5}" presName="parentLeftMargin" presStyleLbl="node1" presStyleIdx="2" presStyleCnt="5"/>
      <dgm:spPr/>
    </dgm:pt>
    <dgm:pt modelId="{1FDB8938-2F64-41BF-B14E-B7C66A3A2093}" type="pres">
      <dgm:prSet presAssocID="{8E190AFC-E909-4986-9098-987A86D695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75167F-9243-44BA-A8A6-F6B5F0E20AEE}" type="pres">
      <dgm:prSet presAssocID="{8E190AFC-E909-4986-9098-987A86D695E5}" presName="negativeSpace" presStyleCnt="0"/>
      <dgm:spPr/>
    </dgm:pt>
    <dgm:pt modelId="{D705516E-F029-4079-8FE2-985954B63875}" type="pres">
      <dgm:prSet presAssocID="{8E190AFC-E909-4986-9098-987A86D695E5}" presName="childText" presStyleLbl="conFgAcc1" presStyleIdx="3" presStyleCnt="5">
        <dgm:presLayoutVars>
          <dgm:bulletEnabled val="1"/>
        </dgm:presLayoutVars>
      </dgm:prSet>
      <dgm:spPr/>
    </dgm:pt>
    <dgm:pt modelId="{EA428F71-C0A3-4A8D-8D67-6DB44F2C8BB0}" type="pres">
      <dgm:prSet presAssocID="{5BD93E25-7254-4AFA-A717-43DCDF4F5B4B}" presName="spaceBetweenRectangles" presStyleCnt="0"/>
      <dgm:spPr/>
    </dgm:pt>
    <dgm:pt modelId="{483EC7AC-039A-48C8-A46F-C2F428305FE0}" type="pres">
      <dgm:prSet presAssocID="{48F0FEEB-6B74-4A48-9593-2B46B8E7F1DA}" presName="parentLin" presStyleCnt="0"/>
      <dgm:spPr/>
    </dgm:pt>
    <dgm:pt modelId="{50DE986B-7050-45C7-88D5-17C33DAB238F}" type="pres">
      <dgm:prSet presAssocID="{48F0FEEB-6B74-4A48-9593-2B46B8E7F1DA}" presName="parentLeftMargin" presStyleLbl="node1" presStyleIdx="3" presStyleCnt="5"/>
      <dgm:spPr/>
    </dgm:pt>
    <dgm:pt modelId="{15ABDB13-9940-4F83-96C1-A569A0DC90AA}" type="pres">
      <dgm:prSet presAssocID="{48F0FEEB-6B74-4A48-9593-2B46B8E7F1D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7621E6B-356D-456D-93AD-E45083E276C6}" type="pres">
      <dgm:prSet presAssocID="{48F0FEEB-6B74-4A48-9593-2B46B8E7F1DA}" presName="negativeSpace" presStyleCnt="0"/>
      <dgm:spPr/>
    </dgm:pt>
    <dgm:pt modelId="{63F69325-8E87-4A00-84F0-2E6C5C225B05}" type="pres">
      <dgm:prSet presAssocID="{48F0FEEB-6B74-4A48-9593-2B46B8E7F1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2575126-A506-4914-A34B-0DB94EBE3DBD}" srcId="{D5A8372E-FF6C-43FD-909E-EF5C75A77D22}" destId="{E57335EF-F384-4312-AD21-F88836A0966F}" srcOrd="0" destOrd="0" parTransId="{801F91DD-0872-4CE2-8804-B3BAA6532B37}" sibTransId="{7A1ECA5B-5B8E-4AD6-AE8D-3E6688A4E134}"/>
    <dgm:cxn modelId="{15793B40-89ED-42FA-B9F6-24320BEB5DD3}" srcId="{D5A8372E-FF6C-43FD-909E-EF5C75A77D22}" destId="{8E190AFC-E909-4986-9098-987A86D695E5}" srcOrd="3" destOrd="0" parTransId="{F86C7973-8C20-4EC8-A0A3-F2ADA346F37E}" sibTransId="{5BD93E25-7254-4AFA-A717-43DCDF4F5B4B}"/>
    <dgm:cxn modelId="{77824964-57B6-4A2D-9F2F-9A99AAC3EF64}" type="presOf" srcId="{F4BB833A-E39A-49FF-A100-BBEAEF2CC97D}" destId="{6C98B131-9268-4947-9FDC-534EDC67CEA9}" srcOrd="1" destOrd="0" presId="urn:microsoft.com/office/officeart/2005/8/layout/list1"/>
    <dgm:cxn modelId="{A9FFDD69-6990-48DC-A3E8-5D71D4B7887E}" type="presOf" srcId="{8E190AFC-E909-4986-9098-987A86D695E5}" destId="{1FDB8938-2F64-41BF-B14E-B7C66A3A2093}" srcOrd="1" destOrd="0" presId="urn:microsoft.com/office/officeart/2005/8/layout/list1"/>
    <dgm:cxn modelId="{66C9B277-AEAB-4609-A083-84F1BB6824A4}" type="presOf" srcId="{5E3ABF16-8543-40BD-BD1B-1DE9CA0813D3}" destId="{B7913D64-2D77-4988-9539-D3F389BF7B0C}" srcOrd="1" destOrd="0" presId="urn:microsoft.com/office/officeart/2005/8/layout/list1"/>
    <dgm:cxn modelId="{4F9BB091-7FB4-4173-8A07-6E45B19C6ED2}" type="presOf" srcId="{D5A8372E-FF6C-43FD-909E-EF5C75A77D22}" destId="{4DF735D7-3C15-46C3-BA05-B5CE1E0EC5EA}" srcOrd="0" destOrd="0" presId="urn:microsoft.com/office/officeart/2005/8/layout/list1"/>
    <dgm:cxn modelId="{3807FEB3-BF5F-45CE-9759-B9040BC10AFE}" srcId="{D5A8372E-FF6C-43FD-909E-EF5C75A77D22}" destId="{48F0FEEB-6B74-4A48-9593-2B46B8E7F1DA}" srcOrd="4" destOrd="0" parTransId="{2EF1BBBB-E1F5-47C5-A763-C20AA6D61CF7}" sibTransId="{6E0CE85B-6F5D-465A-BBF2-53167CEE6346}"/>
    <dgm:cxn modelId="{EB0079B4-F056-44AA-B7DF-90B424EF8139}" type="presOf" srcId="{F4BB833A-E39A-49FF-A100-BBEAEF2CC97D}" destId="{91D617B3-346F-46B8-AFC1-C34EBCB26261}" srcOrd="0" destOrd="0" presId="urn:microsoft.com/office/officeart/2005/8/layout/list1"/>
    <dgm:cxn modelId="{749752B8-E54D-465F-84AC-5106A8BF0995}" type="presOf" srcId="{E57335EF-F384-4312-AD21-F88836A0966F}" destId="{6A1786A4-178B-4BB5-9F48-685292FFCEFF}" srcOrd="0" destOrd="0" presId="urn:microsoft.com/office/officeart/2005/8/layout/list1"/>
    <dgm:cxn modelId="{1E11BCB9-D2FE-49DF-B994-149A9B912B24}" type="presOf" srcId="{48F0FEEB-6B74-4A48-9593-2B46B8E7F1DA}" destId="{15ABDB13-9940-4F83-96C1-A569A0DC90AA}" srcOrd="1" destOrd="0" presId="urn:microsoft.com/office/officeart/2005/8/layout/list1"/>
    <dgm:cxn modelId="{4042FBC3-985A-47A9-976F-2707F4188582}" type="presOf" srcId="{5E3ABF16-8543-40BD-BD1B-1DE9CA0813D3}" destId="{113A6D9F-C264-43BC-BB09-0FD0CBCDFC99}" srcOrd="0" destOrd="0" presId="urn:microsoft.com/office/officeart/2005/8/layout/list1"/>
    <dgm:cxn modelId="{494C7DC6-F420-47FC-A782-AA21B9F505A9}" type="presOf" srcId="{E57335EF-F384-4312-AD21-F88836A0966F}" destId="{F73CD01F-2E98-47D3-93B9-09E2549CC84D}" srcOrd="1" destOrd="0" presId="urn:microsoft.com/office/officeart/2005/8/layout/list1"/>
    <dgm:cxn modelId="{53840CCC-16C1-4067-AEE2-E875041485BF}" srcId="{D5A8372E-FF6C-43FD-909E-EF5C75A77D22}" destId="{F4BB833A-E39A-49FF-A100-BBEAEF2CC97D}" srcOrd="1" destOrd="0" parTransId="{277BECDF-3FDB-47D7-8551-1470F4552A8C}" sibTransId="{0BAA805A-FCB7-487A-A2AD-AC63A3057567}"/>
    <dgm:cxn modelId="{72EEB5CD-308B-4556-BCCD-5B3C43D95FFD}" type="presOf" srcId="{8E190AFC-E909-4986-9098-987A86D695E5}" destId="{B88F3444-79D2-45A1-902F-C12460096CEF}" srcOrd="0" destOrd="0" presId="urn:microsoft.com/office/officeart/2005/8/layout/list1"/>
    <dgm:cxn modelId="{FD2812DB-7BE1-4203-BE81-A7AE1543F036}" type="presOf" srcId="{48F0FEEB-6B74-4A48-9593-2B46B8E7F1DA}" destId="{50DE986B-7050-45C7-88D5-17C33DAB238F}" srcOrd="0" destOrd="0" presId="urn:microsoft.com/office/officeart/2005/8/layout/list1"/>
    <dgm:cxn modelId="{6B7670DB-41C2-4579-98DF-AB81F9EF3DA7}" srcId="{D5A8372E-FF6C-43FD-909E-EF5C75A77D22}" destId="{5E3ABF16-8543-40BD-BD1B-1DE9CA0813D3}" srcOrd="2" destOrd="0" parTransId="{D0BFA96C-460B-438B-8C8C-F51EC59DC9EB}" sibTransId="{A5D8E264-A175-499D-935F-DBAA8E98C04A}"/>
    <dgm:cxn modelId="{6716D72F-84CE-4834-B059-BBBB713E4A04}" type="presParOf" srcId="{4DF735D7-3C15-46C3-BA05-B5CE1E0EC5EA}" destId="{7D230D7E-11B9-455C-96E2-BF21EB2F821F}" srcOrd="0" destOrd="0" presId="urn:microsoft.com/office/officeart/2005/8/layout/list1"/>
    <dgm:cxn modelId="{A692C4B9-CB0A-4040-859F-9D25760DC9D9}" type="presParOf" srcId="{7D230D7E-11B9-455C-96E2-BF21EB2F821F}" destId="{6A1786A4-178B-4BB5-9F48-685292FFCEFF}" srcOrd="0" destOrd="0" presId="urn:microsoft.com/office/officeart/2005/8/layout/list1"/>
    <dgm:cxn modelId="{53EDE4F7-1C64-43FB-B37B-4563FCB680DA}" type="presParOf" srcId="{7D230D7E-11B9-455C-96E2-BF21EB2F821F}" destId="{F73CD01F-2E98-47D3-93B9-09E2549CC84D}" srcOrd="1" destOrd="0" presId="urn:microsoft.com/office/officeart/2005/8/layout/list1"/>
    <dgm:cxn modelId="{CF5ADF9D-4BF6-4BA5-A9C3-F6D778752EEF}" type="presParOf" srcId="{4DF735D7-3C15-46C3-BA05-B5CE1E0EC5EA}" destId="{5B1F8D94-DB95-4196-AB8E-AA6D57FBFA27}" srcOrd="1" destOrd="0" presId="urn:microsoft.com/office/officeart/2005/8/layout/list1"/>
    <dgm:cxn modelId="{923812DA-81E5-4990-B398-8B03E31FBB45}" type="presParOf" srcId="{4DF735D7-3C15-46C3-BA05-B5CE1E0EC5EA}" destId="{4427888D-672E-4C8D-9FBF-BFE86289E4B7}" srcOrd="2" destOrd="0" presId="urn:microsoft.com/office/officeart/2005/8/layout/list1"/>
    <dgm:cxn modelId="{2F6FCF20-6140-4349-9655-143666CAD885}" type="presParOf" srcId="{4DF735D7-3C15-46C3-BA05-B5CE1E0EC5EA}" destId="{FB17ACD6-A9E5-4687-84DF-7BD7D10EDB6F}" srcOrd="3" destOrd="0" presId="urn:microsoft.com/office/officeart/2005/8/layout/list1"/>
    <dgm:cxn modelId="{5B61F36A-D7C6-42C0-B4F4-09AE1DCC1520}" type="presParOf" srcId="{4DF735D7-3C15-46C3-BA05-B5CE1E0EC5EA}" destId="{E20A0141-AB83-427E-8CFD-69BD7F2218D7}" srcOrd="4" destOrd="0" presId="urn:microsoft.com/office/officeart/2005/8/layout/list1"/>
    <dgm:cxn modelId="{3F11823D-E362-4E2F-AB25-A61C4FC672AA}" type="presParOf" srcId="{E20A0141-AB83-427E-8CFD-69BD7F2218D7}" destId="{91D617B3-346F-46B8-AFC1-C34EBCB26261}" srcOrd="0" destOrd="0" presId="urn:microsoft.com/office/officeart/2005/8/layout/list1"/>
    <dgm:cxn modelId="{A8C991CD-DD9F-410F-A717-2C1A9A3909BA}" type="presParOf" srcId="{E20A0141-AB83-427E-8CFD-69BD7F2218D7}" destId="{6C98B131-9268-4947-9FDC-534EDC67CEA9}" srcOrd="1" destOrd="0" presId="urn:microsoft.com/office/officeart/2005/8/layout/list1"/>
    <dgm:cxn modelId="{602311D2-02AE-412A-8CD7-5899AB399FAB}" type="presParOf" srcId="{4DF735D7-3C15-46C3-BA05-B5CE1E0EC5EA}" destId="{E80ED63E-ED16-4783-951A-4C146100C06A}" srcOrd="5" destOrd="0" presId="urn:microsoft.com/office/officeart/2005/8/layout/list1"/>
    <dgm:cxn modelId="{402C908D-AD1A-47B6-B267-D4EA3E0FFC0E}" type="presParOf" srcId="{4DF735D7-3C15-46C3-BA05-B5CE1E0EC5EA}" destId="{B0C04B85-F2B4-481A-BA9E-70F604C840F5}" srcOrd="6" destOrd="0" presId="urn:microsoft.com/office/officeart/2005/8/layout/list1"/>
    <dgm:cxn modelId="{6DA6D56A-0124-4CC3-8984-85983C08BCF5}" type="presParOf" srcId="{4DF735D7-3C15-46C3-BA05-B5CE1E0EC5EA}" destId="{3F5480F3-2B26-4CC5-8C58-B0B451AA1AF9}" srcOrd="7" destOrd="0" presId="urn:microsoft.com/office/officeart/2005/8/layout/list1"/>
    <dgm:cxn modelId="{A5918C59-934F-4A9C-8E9E-41F459674662}" type="presParOf" srcId="{4DF735D7-3C15-46C3-BA05-B5CE1E0EC5EA}" destId="{2B3BC48E-163B-46FE-956D-4AC29C2C88AF}" srcOrd="8" destOrd="0" presId="urn:microsoft.com/office/officeart/2005/8/layout/list1"/>
    <dgm:cxn modelId="{E5D47553-796B-48FB-9276-CB7E72546F7A}" type="presParOf" srcId="{2B3BC48E-163B-46FE-956D-4AC29C2C88AF}" destId="{113A6D9F-C264-43BC-BB09-0FD0CBCDFC99}" srcOrd="0" destOrd="0" presId="urn:microsoft.com/office/officeart/2005/8/layout/list1"/>
    <dgm:cxn modelId="{0BEB1FD3-D45D-49D8-AF71-39FF62EF94DA}" type="presParOf" srcId="{2B3BC48E-163B-46FE-956D-4AC29C2C88AF}" destId="{B7913D64-2D77-4988-9539-D3F389BF7B0C}" srcOrd="1" destOrd="0" presId="urn:microsoft.com/office/officeart/2005/8/layout/list1"/>
    <dgm:cxn modelId="{688417AD-D662-4EC2-955B-0DD9D6B73ED7}" type="presParOf" srcId="{4DF735D7-3C15-46C3-BA05-B5CE1E0EC5EA}" destId="{029DD4CA-1B83-49BC-B974-A191D3D1AF9D}" srcOrd="9" destOrd="0" presId="urn:microsoft.com/office/officeart/2005/8/layout/list1"/>
    <dgm:cxn modelId="{FA39BFAC-3B5B-4C15-B7E8-B5D09F480417}" type="presParOf" srcId="{4DF735D7-3C15-46C3-BA05-B5CE1E0EC5EA}" destId="{40285D68-E96A-4169-BFAB-BFEB37F6A37C}" srcOrd="10" destOrd="0" presId="urn:microsoft.com/office/officeart/2005/8/layout/list1"/>
    <dgm:cxn modelId="{6FD118BD-29BF-4D7D-A40F-2045BAAA71AB}" type="presParOf" srcId="{4DF735D7-3C15-46C3-BA05-B5CE1E0EC5EA}" destId="{553AF73E-2711-43E2-9496-4E2E5DEEBEC6}" srcOrd="11" destOrd="0" presId="urn:microsoft.com/office/officeart/2005/8/layout/list1"/>
    <dgm:cxn modelId="{59F8E152-348F-4B94-B1D8-1E9B161612CE}" type="presParOf" srcId="{4DF735D7-3C15-46C3-BA05-B5CE1E0EC5EA}" destId="{EDD2A2AC-466D-4400-BCA9-539C87BE13D2}" srcOrd="12" destOrd="0" presId="urn:microsoft.com/office/officeart/2005/8/layout/list1"/>
    <dgm:cxn modelId="{8961C5E1-26F4-46A6-8B34-D93E58AD422A}" type="presParOf" srcId="{EDD2A2AC-466D-4400-BCA9-539C87BE13D2}" destId="{B88F3444-79D2-45A1-902F-C12460096CEF}" srcOrd="0" destOrd="0" presId="urn:microsoft.com/office/officeart/2005/8/layout/list1"/>
    <dgm:cxn modelId="{207C1173-9449-4315-B2BE-DA07FA3E119E}" type="presParOf" srcId="{EDD2A2AC-466D-4400-BCA9-539C87BE13D2}" destId="{1FDB8938-2F64-41BF-B14E-B7C66A3A2093}" srcOrd="1" destOrd="0" presId="urn:microsoft.com/office/officeart/2005/8/layout/list1"/>
    <dgm:cxn modelId="{554CF7BF-22E8-4080-AEC2-7C479A5724B1}" type="presParOf" srcId="{4DF735D7-3C15-46C3-BA05-B5CE1E0EC5EA}" destId="{6A75167F-9243-44BA-A8A6-F6B5F0E20AEE}" srcOrd="13" destOrd="0" presId="urn:microsoft.com/office/officeart/2005/8/layout/list1"/>
    <dgm:cxn modelId="{B3469255-3E12-4999-936A-AEEE16D135F0}" type="presParOf" srcId="{4DF735D7-3C15-46C3-BA05-B5CE1E0EC5EA}" destId="{D705516E-F029-4079-8FE2-985954B63875}" srcOrd="14" destOrd="0" presId="urn:microsoft.com/office/officeart/2005/8/layout/list1"/>
    <dgm:cxn modelId="{FB3E2D23-F9EF-4EEF-BE6D-7E7D8C12D644}" type="presParOf" srcId="{4DF735D7-3C15-46C3-BA05-B5CE1E0EC5EA}" destId="{EA428F71-C0A3-4A8D-8D67-6DB44F2C8BB0}" srcOrd="15" destOrd="0" presId="urn:microsoft.com/office/officeart/2005/8/layout/list1"/>
    <dgm:cxn modelId="{AA8E5179-E802-4652-BE7F-93854F6165CC}" type="presParOf" srcId="{4DF735D7-3C15-46C3-BA05-B5CE1E0EC5EA}" destId="{483EC7AC-039A-48C8-A46F-C2F428305FE0}" srcOrd="16" destOrd="0" presId="urn:microsoft.com/office/officeart/2005/8/layout/list1"/>
    <dgm:cxn modelId="{1CFE3DC3-415D-4AEB-92F4-513040233CB8}" type="presParOf" srcId="{483EC7AC-039A-48C8-A46F-C2F428305FE0}" destId="{50DE986B-7050-45C7-88D5-17C33DAB238F}" srcOrd="0" destOrd="0" presId="urn:microsoft.com/office/officeart/2005/8/layout/list1"/>
    <dgm:cxn modelId="{917577F7-B797-4F38-8746-DEEADC42520E}" type="presParOf" srcId="{483EC7AC-039A-48C8-A46F-C2F428305FE0}" destId="{15ABDB13-9940-4F83-96C1-A569A0DC90AA}" srcOrd="1" destOrd="0" presId="urn:microsoft.com/office/officeart/2005/8/layout/list1"/>
    <dgm:cxn modelId="{D6F5B419-EDFC-4825-BC79-38C7EB194DD4}" type="presParOf" srcId="{4DF735D7-3C15-46C3-BA05-B5CE1E0EC5EA}" destId="{87621E6B-356D-456D-93AD-E45083E276C6}" srcOrd="17" destOrd="0" presId="urn:microsoft.com/office/officeart/2005/8/layout/list1"/>
    <dgm:cxn modelId="{F0390C41-486F-4A92-B78D-F2A6FE1E2092}" type="presParOf" srcId="{4DF735D7-3C15-46C3-BA05-B5CE1E0EC5EA}" destId="{63F69325-8E87-4A00-84F0-2E6C5C225B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B412CB-EE8C-4866-A972-F235ABE82CD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AFDEFFF-3AEB-4347-A771-DADF1A83F9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/>
            <a:t>Operate the system using a suite of contracts and operating codes</a:t>
          </a:r>
          <a:endParaRPr lang="en-US" sz="1600"/>
        </a:p>
      </dgm:t>
    </dgm:pt>
    <dgm:pt modelId="{A7EFB599-7D18-406D-96E4-81B4A4485A39}" type="parTrans" cxnId="{61927CAA-C9F8-4295-AA64-742CFBF07844}">
      <dgm:prSet/>
      <dgm:spPr/>
      <dgm:t>
        <a:bodyPr/>
        <a:lstStyle/>
        <a:p>
          <a:endParaRPr lang="en-US" sz="1600"/>
        </a:p>
      </dgm:t>
    </dgm:pt>
    <dgm:pt modelId="{5A6B7DFB-AF56-4C1A-A65D-0FC99EF3C0DD}" type="sibTrans" cxnId="{61927CAA-C9F8-4295-AA64-742CFBF07844}">
      <dgm:prSet/>
      <dgm:spPr/>
      <dgm:t>
        <a:bodyPr/>
        <a:lstStyle/>
        <a:p>
          <a:endParaRPr lang="en-US" sz="1600"/>
        </a:p>
      </dgm:t>
    </dgm:pt>
    <dgm:pt modelId="{3327AF72-8309-431D-A714-5F09EE4D5B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/>
            <a:t>Identify there is a potential issue</a:t>
          </a:r>
          <a:endParaRPr lang="en-US" sz="1600"/>
        </a:p>
      </dgm:t>
    </dgm:pt>
    <dgm:pt modelId="{823AFF45-B7F0-4712-B9C8-492EB31E8676}" type="parTrans" cxnId="{0CD72805-B344-4DEC-AEBA-A678388CD7EA}">
      <dgm:prSet/>
      <dgm:spPr/>
      <dgm:t>
        <a:bodyPr/>
        <a:lstStyle/>
        <a:p>
          <a:endParaRPr lang="en-US" sz="1600"/>
        </a:p>
      </dgm:t>
    </dgm:pt>
    <dgm:pt modelId="{6D11AFE4-070E-474E-8923-D21AF4444437}" type="sibTrans" cxnId="{0CD72805-B344-4DEC-AEBA-A678388CD7EA}">
      <dgm:prSet/>
      <dgm:spPr/>
      <dgm:t>
        <a:bodyPr/>
        <a:lstStyle/>
        <a:p>
          <a:endParaRPr lang="en-US" sz="1600"/>
        </a:p>
      </dgm:t>
    </dgm:pt>
    <dgm:pt modelId="{7B891599-8385-4427-B66C-FBC21361E9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/>
            <a:t>Notify Critical Contingency Operator </a:t>
          </a:r>
          <a:endParaRPr lang="en-US" sz="1600"/>
        </a:p>
      </dgm:t>
    </dgm:pt>
    <dgm:pt modelId="{1CA9135A-3B0E-4102-A869-40D018A880C9}" type="parTrans" cxnId="{F672068B-8766-486D-9C6B-8730A5BBDA57}">
      <dgm:prSet/>
      <dgm:spPr/>
      <dgm:t>
        <a:bodyPr/>
        <a:lstStyle/>
        <a:p>
          <a:endParaRPr lang="en-US" sz="1600"/>
        </a:p>
      </dgm:t>
    </dgm:pt>
    <dgm:pt modelId="{C371D47D-4E62-48A0-807B-55E7F51D691F}" type="sibTrans" cxnId="{F672068B-8766-486D-9C6B-8730A5BBDA57}">
      <dgm:prSet/>
      <dgm:spPr/>
      <dgm:t>
        <a:bodyPr/>
        <a:lstStyle/>
        <a:p>
          <a:endParaRPr lang="en-US" sz="1600"/>
        </a:p>
      </dgm:t>
    </dgm:pt>
    <dgm:pt modelId="{1D9E1E8C-EA5C-4B55-AF2A-6015E0681E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/>
            <a:t>Continue to operate system</a:t>
          </a:r>
          <a:endParaRPr lang="en-US" sz="1600"/>
        </a:p>
      </dgm:t>
    </dgm:pt>
    <dgm:pt modelId="{07162453-BB40-4F3B-BEB9-445B9B70A850}" type="parTrans" cxnId="{133D445A-E3E1-4AAC-B972-381E0625CD67}">
      <dgm:prSet/>
      <dgm:spPr/>
      <dgm:t>
        <a:bodyPr/>
        <a:lstStyle/>
        <a:p>
          <a:endParaRPr lang="en-US" sz="1600"/>
        </a:p>
      </dgm:t>
    </dgm:pt>
    <dgm:pt modelId="{A1430425-A34D-4F92-BCEE-8A0FD9F33314}" type="sibTrans" cxnId="{133D445A-E3E1-4AAC-B972-381E0625CD67}">
      <dgm:prSet/>
      <dgm:spPr/>
      <dgm:t>
        <a:bodyPr/>
        <a:lstStyle/>
        <a:p>
          <a:endParaRPr lang="en-US" sz="1600"/>
        </a:p>
      </dgm:t>
    </dgm:pt>
    <dgm:pt modelId="{5486CB82-028E-4B07-A214-E17C3E2F28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/>
            <a:t>Implement and communicate decisions made by the CCO. Communicate about failed asset </a:t>
          </a:r>
          <a:endParaRPr lang="en-US" sz="1600"/>
        </a:p>
      </dgm:t>
    </dgm:pt>
    <dgm:pt modelId="{E1DD5CA8-FD93-4CE0-BE67-CAA70E0F5E5B}" type="parTrans" cxnId="{721FCD00-BA43-4759-9FAD-3C79E9B69BE1}">
      <dgm:prSet/>
      <dgm:spPr/>
      <dgm:t>
        <a:bodyPr/>
        <a:lstStyle/>
        <a:p>
          <a:endParaRPr lang="en-US" sz="1600"/>
        </a:p>
      </dgm:t>
    </dgm:pt>
    <dgm:pt modelId="{F9AF26D8-5BC0-443E-8FCC-950C46CA140C}" type="sibTrans" cxnId="{721FCD00-BA43-4759-9FAD-3C79E9B69BE1}">
      <dgm:prSet/>
      <dgm:spPr/>
      <dgm:t>
        <a:bodyPr/>
        <a:lstStyle/>
        <a:p>
          <a:endParaRPr lang="en-US" sz="1600"/>
        </a:p>
      </dgm:t>
    </dgm:pt>
    <dgm:pt modelId="{3C63D012-863A-4D0F-8BA0-08BCA3B83DBE}" type="pres">
      <dgm:prSet presAssocID="{EFB412CB-EE8C-4866-A972-F235ABE82CD1}" presName="root" presStyleCnt="0">
        <dgm:presLayoutVars>
          <dgm:dir/>
          <dgm:resizeHandles val="exact"/>
        </dgm:presLayoutVars>
      </dgm:prSet>
      <dgm:spPr/>
    </dgm:pt>
    <dgm:pt modelId="{0AE93F7E-E8D4-438E-8CE1-66DB03973321}" type="pres">
      <dgm:prSet presAssocID="{BAFDEFFF-3AEB-4347-A771-DADF1A83F959}" presName="compNode" presStyleCnt="0"/>
      <dgm:spPr/>
    </dgm:pt>
    <dgm:pt modelId="{BF0C1334-15D2-49DE-8274-C9614290AF01}" type="pres">
      <dgm:prSet presAssocID="{BAFDEFFF-3AEB-4347-A771-DADF1A83F95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CC15D03-A7A7-4332-9B16-B351C32C94F3}" type="pres">
      <dgm:prSet presAssocID="{BAFDEFFF-3AEB-4347-A771-DADF1A83F959}" presName="spaceRect" presStyleCnt="0"/>
      <dgm:spPr/>
    </dgm:pt>
    <dgm:pt modelId="{9947D219-29CB-4BDE-B1C4-A8DADDCFB79D}" type="pres">
      <dgm:prSet presAssocID="{BAFDEFFF-3AEB-4347-A771-DADF1A83F959}" presName="textRect" presStyleLbl="revTx" presStyleIdx="0" presStyleCnt="5">
        <dgm:presLayoutVars>
          <dgm:chMax val="1"/>
          <dgm:chPref val="1"/>
        </dgm:presLayoutVars>
      </dgm:prSet>
      <dgm:spPr/>
    </dgm:pt>
    <dgm:pt modelId="{888E3E34-3999-47F8-A336-9E1DEF673CF9}" type="pres">
      <dgm:prSet presAssocID="{5A6B7DFB-AF56-4C1A-A65D-0FC99EF3C0DD}" presName="sibTrans" presStyleCnt="0"/>
      <dgm:spPr/>
    </dgm:pt>
    <dgm:pt modelId="{1DAF3C48-53C0-48E4-B4D7-399460C7CFCC}" type="pres">
      <dgm:prSet presAssocID="{3327AF72-8309-431D-A714-5F09EE4D5BD2}" presName="compNode" presStyleCnt="0"/>
      <dgm:spPr/>
    </dgm:pt>
    <dgm:pt modelId="{136F3A4B-5219-42F3-917F-010B021C8EF9}" type="pres">
      <dgm:prSet presAssocID="{3327AF72-8309-431D-A714-5F09EE4D5BD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2ED2450-D67F-423A-B6A8-AEFF7BC49E3D}" type="pres">
      <dgm:prSet presAssocID="{3327AF72-8309-431D-A714-5F09EE4D5BD2}" presName="spaceRect" presStyleCnt="0"/>
      <dgm:spPr/>
    </dgm:pt>
    <dgm:pt modelId="{13FE697F-E600-446D-AEB5-4783BD85ED4F}" type="pres">
      <dgm:prSet presAssocID="{3327AF72-8309-431D-A714-5F09EE4D5BD2}" presName="textRect" presStyleLbl="revTx" presStyleIdx="1" presStyleCnt="5">
        <dgm:presLayoutVars>
          <dgm:chMax val="1"/>
          <dgm:chPref val="1"/>
        </dgm:presLayoutVars>
      </dgm:prSet>
      <dgm:spPr/>
    </dgm:pt>
    <dgm:pt modelId="{F9A199DB-9B61-44F5-BF1C-33893242D298}" type="pres">
      <dgm:prSet presAssocID="{6D11AFE4-070E-474E-8923-D21AF4444437}" presName="sibTrans" presStyleCnt="0"/>
      <dgm:spPr/>
    </dgm:pt>
    <dgm:pt modelId="{70C3259D-82F1-46DA-BE83-49B0EC53FAF8}" type="pres">
      <dgm:prSet presAssocID="{7B891599-8385-4427-B66C-FBC21361E936}" presName="compNode" presStyleCnt="0"/>
      <dgm:spPr/>
    </dgm:pt>
    <dgm:pt modelId="{F41D2233-B36F-4214-9A74-5558F42B89BC}" type="pres">
      <dgm:prSet presAssocID="{7B891599-8385-4427-B66C-FBC21361E936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8314B9A-8C8D-4BC5-847F-FEF552D6FC58}" type="pres">
      <dgm:prSet presAssocID="{7B891599-8385-4427-B66C-FBC21361E936}" presName="spaceRect" presStyleCnt="0"/>
      <dgm:spPr/>
    </dgm:pt>
    <dgm:pt modelId="{784150B8-6587-4ED8-968B-2BB12BDC3AF7}" type="pres">
      <dgm:prSet presAssocID="{7B891599-8385-4427-B66C-FBC21361E936}" presName="textRect" presStyleLbl="revTx" presStyleIdx="2" presStyleCnt="5">
        <dgm:presLayoutVars>
          <dgm:chMax val="1"/>
          <dgm:chPref val="1"/>
        </dgm:presLayoutVars>
      </dgm:prSet>
      <dgm:spPr/>
    </dgm:pt>
    <dgm:pt modelId="{5AB71CAD-C4A5-44C7-B9BB-F13C9D50B893}" type="pres">
      <dgm:prSet presAssocID="{C371D47D-4E62-48A0-807B-55E7F51D691F}" presName="sibTrans" presStyleCnt="0"/>
      <dgm:spPr/>
    </dgm:pt>
    <dgm:pt modelId="{07605424-3C75-4CC9-A23C-2E58876D0AB5}" type="pres">
      <dgm:prSet presAssocID="{1D9E1E8C-EA5C-4B55-AF2A-6015E0681E2D}" presName="compNode" presStyleCnt="0"/>
      <dgm:spPr/>
    </dgm:pt>
    <dgm:pt modelId="{7AB0D8A0-5BF9-4D51-BD1B-B70C8F566D1A}" type="pres">
      <dgm:prSet presAssocID="{1D9E1E8C-EA5C-4B55-AF2A-6015E0681E2D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2078D8B-892F-4236-8F07-67E3D2D65988}" type="pres">
      <dgm:prSet presAssocID="{1D9E1E8C-EA5C-4B55-AF2A-6015E0681E2D}" presName="spaceRect" presStyleCnt="0"/>
      <dgm:spPr/>
    </dgm:pt>
    <dgm:pt modelId="{6383F586-0810-46C2-BF77-FA58CF2B78C9}" type="pres">
      <dgm:prSet presAssocID="{1D9E1E8C-EA5C-4B55-AF2A-6015E0681E2D}" presName="textRect" presStyleLbl="revTx" presStyleIdx="3" presStyleCnt="5">
        <dgm:presLayoutVars>
          <dgm:chMax val="1"/>
          <dgm:chPref val="1"/>
        </dgm:presLayoutVars>
      </dgm:prSet>
      <dgm:spPr/>
    </dgm:pt>
    <dgm:pt modelId="{732E109A-2451-4FC8-9E3D-E8A75B209E90}" type="pres">
      <dgm:prSet presAssocID="{A1430425-A34D-4F92-BCEE-8A0FD9F33314}" presName="sibTrans" presStyleCnt="0"/>
      <dgm:spPr/>
    </dgm:pt>
    <dgm:pt modelId="{614E1855-FDC4-4F62-B51C-2B67FD29B079}" type="pres">
      <dgm:prSet presAssocID="{5486CB82-028E-4B07-A214-E17C3E2F2829}" presName="compNode" presStyleCnt="0"/>
      <dgm:spPr/>
    </dgm:pt>
    <dgm:pt modelId="{513169BA-3F13-4957-A7E8-1B08FC885D7A}" type="pres">
      <dgm:prSet presAssocID="{5486CB82-028E-4B07-A214-E17C3E2F2829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9C53EA3-5032-4812-A07C-15612A4E1B86}" type="pres">
      <dgm:prSet presAssocID="{5486CB82-028E-4B07-A214-E17C3E2F2829}" presName="spaceRect" presStyleCnt="0"/>
      <dgm:spPr/>
    </dgm:pt>
    <dgm:pt modelId="{ED21FE24-CA23-489A-A112-4BE49988162D}" type="pres">
      <dgm:prSet presAssocID="{5486CB82-028E-4B07-A214-E17C3E2F282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21FCD00-BA43-4759-9FAD-3C79E9B69BE1}" srcId="{EFB412CB-EE8C-4866-A972-F235ABE82CD1}" destId="{5486CB82-028E-4B07-A214-E17C3E2F2829}" srcOrd="4" destOrd="0" parTransId="{E1DD5CA8-FD93-4CE0-BE67-CAA70E0F5E5B}" sibTransId="{F9AF26D8-5BC0-443E-8FCC-950C46CA140C}"/>
    <dgm:cxn modelId="{0CD72805-B344-4DEC-AEBA-A678388CD7EA}" srcId="{EFB412CB-EE8C-4866-A972-F235ABE82CD1}" destId="{3327AF72-8309-431D-A714-5F09EE4D5BD2}" srcOrd="1" destOrd="0" parTransId="{823AFF45-B7F0-4712-B9C8-492EB31E8676}" sibTransId="{6D11AFE4-070E-474E-8923-D21AF4444437}"/>
    <dgm:cxn modelId="{1C56F620-2DD6-4DCF-A716-E83F38437C3C}" type="presOf" srcId="{1D9E1E8C-EA5C-4B55-AF2A-6015E0681E2D}" destId="{6383F586-0810-46C2-BF77-FA58CF2B78C9}" srcOrd="0" destOrd="0" presId="urn:microsoft.com/office/officeart/2018/2/layout/IconLabelList"/>
    <dgm:cxn modelId="{133D445A-E3E1-4AAC-B972-381E0625CD67}" srcId="{EFB412CB-EE8C-4866-A972-F235ABE82CD1}" destId="{1D9E1E8C-EA5C-4B55-AF2A-6015E0681E2D}" srcOrd="3" destOrd="0" parTransId="{07162453-BB40-4F3B-BEB9-445B9B70A850}" sibTransId="{A1430425-A34D-4F92-BCEE-8A0FD9F33314}"/>
    <dgm:cxn modelId="{F672068B-8766-486D-9C6B-8730A5BBDA57}" srcId="{EFB412CB-EE8C-4866-A972-F235ABE82CD1}" destId="{7B891599-8385-4427-B66C-FBC21361E936}" srcOrd="2" destOrd="0" parTransId="{1CA9135A-3B0E-4102-A869-40D018A880C9}" sibTransId="{C371D47D-4E62-48A0-807B-55E7F51D691F}"/>
    <dgm:cxn modelId="{1A6B7D8D-A4D8-42AC-A2E4-861C0254E986}" type="presOf" srcId="{3327AF72-8309-431D-A714-5F09EE4D5BD2}" destId="{13FE697F-E600-446D-AEB5-4783BD85ED4F}" srcOrd="0" destOrd="0" presId="urn:microsoft.com/office/officeart/2018/2/layout/IconLabelList"/>
    <dgm:cxn modelId="{E57DD392-04E6-4BC1-91F6-DE8EEC59E959}" type="presOf" srcId="{7B891599-8385-4427-B66C-FBC21361E936}" destId="{784150B8-6587-4ED8-968B-2BB12BDC3AF7}" srcOrd="0" destOrd="0" presId="urn:microsoft.com/office/officeart/2018/2/layout/IconLabelList"/>
    <dgm:cxn modelId="{61927CAA-C9F8-4295-AA64-742CFBF07844}" srcId="{EFB412CB-EE8C-4866-A972-F235ABE82CD1}" destId="{BAFDEFFF-3AEB-4347-A771-DADF1A83F959}" srcOrd="0" destOrd="0" parTransId="{A7EFB599-7D18-406D-96E4-81B4A4485A39}" sibTransId="{5A6B7DFB-AF56-4C1A-A65D-0FC99EF3C0DD}"/>
    <dgm:cxn modelId="{C745EFB4-434A-4658-801F-E8E1251D49B7}" type="presOf" srcId="{BAFDEFFF-3AEB-4347-A771-DADF1A83F959}" destId="{9947D219-29CB-4BDE-B1C4-A8DADDCFB79D}" srcOrd="0" destOrd="0" presId="urn:microsoft.com/office/officeart/2018/2/layout/IconLabelList"/>
    <dgm:cxn modelId="{135DF6C6-B1E3-4C85-8B9F-2761C71D4335}" type="presOf" srcId="{EFB412CB-EE8C-4866-A972-F235ABE82CD1}" destId="{3C63D012-863A-4D0F-8BA0-08BCA3B83DBE}" srcOrd="0" destOrd="0" presId="urn:microsoft.com/office/officeart/2018/2/layout/IconLabelList"/>
    <dgm:cxn modelId="{922C13E6-D1E7-4599-B242-63A4A8B729A4}" type="presOf" srcId="{5486CB82-028E-4B07-A214-E17C3E2F2829}" destId="{ED21FE24-CA23-489A-A112-4BE49988162D}" srcOrd="0" destOrd="0" presId="urn:microsoft.com/office/officeart/2018/2/layout/IconLabelList"/>
    <dgm:cxn modelId="{6C7245E3-A379-45CA-A2B9-37D9569D5610}" type="presParOf" srcId="{3C63D012-863A-4D0F-8BA0-08BCA3B83DBE}" destId="{0AE93F7E-E8D4-438E-8CE1-66DB03973321}" srcOrd="0" destOrd="0" presId="urn:microsoft.com/office/officeart/2018/2/layout/IconLabelList"/>
    <dgm:cxn modelId="{63EC9403-6D7C-4096-B71E-9735F605A917}" type="presParOf" srcId="{0AE93F7E-E8D4-438E-8CE1-66DB03973321}" destId="{BF0C1334-15D2-49DE-8274-C9614290AF01}" srcOrd="0" destOrd="0" presId="urn:microsoft.com/office/officeart/2018/2/layout/IconLabelList"/>
    <dgm:cxn modelId="{018D9E88-20FB-4D8B-BF6F-82C88646E8FA}" type="presParOf" srcId="{0AE93F7E-E8D4-438E-8CE1-66DB03973321}" destId="{0CC15D03-A7A7-4332-9B16-B351C32C94F3}" srcOrd="1" destOrd="0" presId="urn:microsoft.com/office/officeart/2018/2/layout/IconLabelList"/>
    <dgm:cxn modelId="{C6D51287-2584-48FC-B84E-4A852400012A}" type="presParOf" srcId="{0AE93F7E-E8D4-438E-8CE1-66DB03973321}" destId="{9947D219-29CB-4BDE-B1C4-A8DADDCFB79D}" srcOrd="2" destOrd="0" presId="urn:microsoft.com/office/officeart/2018/2/layout/IconLabelList"/>
    <dgm:cxn modelId="{1C113BA1-504C-4E0D-92D6-F69348337035}" type="presParOf" srcId="{3C63D012-863A-4D0F-8BA0-08BCA3B83DBE}" destId="{888E3E34-3999-47F8-A336-9E1DEF673CF9}" srcOrd="1" destOrd="0" presId="urn:microsoft.com/office/officeart/2018/2/layout/IconLabelList"/>
    <dgm:cxn modelId="{3B97E5C2-6D28-4F80-B827-29C155BC9394}" type="presParOf" srcId="{3C63D012-863A-4D0F-8BA0-08BCA3B83DBE}" destId="{1DAF3C48-53C0-48E4-B4D7-399460C7CFCC}" srcOrd="2" destOrd="0" presId="urn:microsoft.com/office/officeart/2018/2/layout/IconLabelList"/>
    <dgm:cxn modelId="{0B56489D-76E5-4B44-8B69-ADB0332AABFD}" type="presParOf" srcId="{1DAF3C48-53C0-48E4-B4D7-399460C7CFCC}" destId="{136F3A4B-5219-42F3-917F-010B021C8EF9}" srcOrd="0" destOrd="0" presId="urn:microsoft.com/office/officeart/2018/2/layout/IconLabelList"/>
    <dgm:cxn modelId="{98311FCD-6DEE-462A-92A3-4D7AB46FF4CE}" type="presParOf" srcId="{1DAF3C48-53C0-48E4-B4D7-399460C7CFCC}" destId="{62ED2450-D67F-423A-B6A8-AEFF7BC49E3D}" srcOrd="1" destOrd="0" presId="urn:microsoft.com/office/officeart/2018/2/layout/IconLabelList"/>
    <dgm:cxn modelId="{28D4058C-731B-4805-8F20-82ACBB62EF20}" type="presParOf" srcId="{1DAF3C48-53C0-48E4-B4D7-399460C7CFCC}" destId="{13FE697F-E600-446D-AEB5-4783BD85ED4F}" srcOrd="2" destOrd="0" presId="urn:microsoft.com/office/officeart/2018/2/layout/IconLabelList"/>
    <dgm:cxn modelId="{22F89474-21BB-49D4-9CD2-D699BFF446AE}" type="presParOf" srcId="{3C63D012-863A-4D0F-8BA0-08BCA3B83DBE}" destId="{F9A199DB-9B61-44F5-BF1C-33893242D298}" srcOrd="3" destOrd="0" presId="urn:microsoft.com/office/officeart/2018/2/layout/IconLabelList"/>
    <dgm:cxn modelId="{84BC9C37-B7AD-4C85-A6AE-9573BBDC030D}" type="presParOf" srcId="{3C63D012-863A-4D0F-8BA0-08BCA3B83DBE}" destId="{70C3259D-82F1-46DA-BE83-49B0EC53FAF8}" srcOrd="4" destOrd="0" presId="urn:microsoft.com/office/officeart/2018/2/layout/IconLabelList"/>
    <dgm:cxn modelId="{8E6081C2-6E98-4760-BC4A-1B49CEB534B0}" type="presParOf" srcId="{70C3259D-82F1-46DA-BE83-49B0EC53FAF8}" destId="{F41D2233-B36F-4214-9A74-5558F42B89BC}" srcOrd="0" destOrd="0" presId="urn:microsoft.com/office/officeart/2018/2/layout/IconLabelList"/>
    <dgm:cxn modelId="{4B23FC85-561F-4DB6-A64E-748EF2813166}" type="presParOf" srcId="{70C3259D-82F1-46DA-BE83-49B0EC53FAF8}" destId="{68314B9A-8C8D-4BC5-847F-FEF552D6FC58}" srcOrd="1" destOrd="0" presId="urn:microsoft.com/office/officeart/2018/2/layout/IconLabelList"/>
    <dgm:cxn modelId="{9254BDE1-B43C-4D05-BD5B-699079C81E68}" type="presParOf" srcId="{70C3259D-82F1-46DA-BE83-49B0EC53FAF8}" destId="{784150B8-6587-4ED8-968B-2BB12BDC3AF7}" srcOrd="2" destOrd="0" presId="urn:microsoft.com/office/officeart/2018/2/layout/IconLabelList"/>
    <dgm:cxn modelId="{56007455-319D-4F77-88AC-1CA7FE1E5BD4}" type="presParOf" srcId="{3C63D012-863A-4D0F-8BA0-08BCA3B83DBE}" destId="{5AB71CAD-C4A5-44C7-B9BB-F13C9D50B893}" srcOrd="5" destOrd="0" presId="urn:microsoft.com/office/officeart/2018/2/layout/IconLabelList"/>
    <dgm:cxn modelId="{10B2C3E5-28F2-4174-9F2A-31051E140820}" type="presParOf" srcId="{3C63D012-863A-4D0F-8BA0-08BCA3B83DBE}" destId="{07605424-3C75-4CC9-A23C-2E58876D0AB5}" srcOrd="6" destOrd="0" presId="urn:microsoft.com/office/officeart/2018/2/layout/IconLabelList"/>
    <dgm:cxn modelId="{AA434442-8DF1-4D37-A7CC-1F2554F40AB4}" type="presParOf" srcId="{07605424-3C75-4CC9-A23C-2E58876D0AB5}" destId="{7AB0D8A0-5BF9-4D51-BD1B-B70C8F566D1A}" srcOrd="0" destOrd="0" presId="urn:microsoft.com/office/officeart/2018/2/layout/IconLabelList"/>
    <dgm:cxn modelId="{5D9F8CF2-F982-4313-A58C-20D5AC573DF4}" type="presParOf" srcId="{07605424-3C75-4CC9-A23C-2E58876D0AB5}" destId="{02078D8B-892F-4236-8F07-67E3D2D65988}" srcOrd="1" destOrd="0" presId="urn:microsoft.com/office/officeart/2018/2/layout/IconLabelList"/>
    <dgm:cxn modelId="{95AD7DFC-9C1A-48F0-89A9-90DD84BB7C8C}" type="presParOf" srcId="{07605424-3C75-4CC9-A23C-2E58876D0AB5}" destId="{6383F586-0810-46C2-BF77-FA58CF2B78C9}" srcOrd="2" destOrd="0" presId="urn:microsoft.com/office/officeart/2018/2/layout/IconLabelList"/>
    <dgm:cxn modelId="{4921698C-99E4-4ADC-9565-4E6956FE9967}" type="presParOf" srcId="{3C63D012-863A-4D0F-8BA0-08BCA3B83DBE}" destId="{732E109A-2451-4FC8-9E3D-E8A75B209E90}" srcOrd="7" destOrd="0" presId="urn:microsoft.com/office/officeart/2018/2/layout/IconLabelList"/>
    <dgm:cxn modelId="{CEAA028D-7F69-486C-8E24-1BFC0895BA42}" type="presParOf" srcId="{3C63D012-863A-4D0F-8BA0-08BCA3B83DBE}" destId="{614E1855-FDC4-4F62-B51C-2B67FD29B079}" srcOrd="8" destOrd="0" presId="urn:microsoft.com/office/officeart/2018/2/layout/IconLabelList"/>
    <dgm:cxn modelId="{140A7245-9341-44D3-B404-AF313D5F1838}" type="presParOf" srcId="{614E1855-FDC4-4F62-B51C-2B67FD29B079}" destId="{513169BA-3F13-4957-A7E8-1B08FC885D7A}" srcOrd="0" destOrd="0" presId="urn:microsoft.com/office/officeart/2018/2/layout/IconLabelList"/>
    <dgm:cxn modelId="{96849365-D9A5-457E-BD58-EF33CBE04D4B}" type="presParOf" srcId="{614E1855-FDC4-4F62-B51C-2B67FD29B079}" destId="{49C53EA3-5032-4812-A07C-15612A4E1B86}" srcOrd="1" destOrd="0" presId="urn:microsoft.com/office/officeart/2018/2/layout/IconLabelList"/>
    <dgm:cxn modelId="{CE307C38-6BFB-4FE7-A597-330C111EEA04}" type="presParOf" srcId="{614E1855-FDC4-4F62-B51C-2B67FD29B079}" destId="{ED21FE24-CA23-489A-A112-4BE4998816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B412CB-EE8C-4866-A972-F235ABE82CD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FDEFFF-3AEB-4347-A771-DADF1A83F959}">
      <dgm:prSet/>
      <dgm:spPr/>
      <dgm:t>
        <a:bodyPr/>
        <a:lstStyle/>
        <a:p>
          <a:r>
            <a:rPr lang="en-US"/>
            <a:t>Determine a Critical Contingency exists</a:t>
          </a:r>
        </a:p>
      </dgm:t>
    </dgm:pt>
    <dgm:pt modelId="{A7EFB599-7D18-406D-96E4-81B4A4485A39}" type="parTrans" cxnId="{61927CAA-C9F8-4295-AA64-742CFBF07844}">
      <dgm:prSet/>
      <dgm:spPr/>
      <dgm:t>
        <a:bodyPr/>
        <a:lstStyle/>
        <a:p>
          <a:endParaRPr lang="en-US"/>
        </a:p>
      </dgm:t>
    </dgm:pt>
    <dgm:pt modelId="{5A6B7DFB-AF56-4C1A-A65D-0FC99EF3C0DD}" type="sibTrans" cxnId="{61927CAA-C9F8-4295-AA64-742CFBF07844}">
      <dgm:prSet/>
      <dgm:spPr/>
      <dgm:t>
        <a:bodyPr/>
        <a:lstStyle/>
        <a:p>
          <a:endParaRPr lang="en-US"/>
        </a:p>
      </dgm:t>
    </dgm:pt>
    <dgm:pt modelId="{3327AF72-8309-431D-A714-5F09EE4D5BD2}">
      <dgm:prSet/>
      <dgm:spPr/>
      <dgm:t>
        <a:bodyPr/>
        <a:lstStyle/>
        <a:p>
          <a:r>
            <a:rPr lang="en-US"/>
            <a:t>Decide who must curtail gas use</a:t>
          </a:r>
        </a:p>
      </dgm:t>
    </dgm:pt>
    <dgm:pt modelId="{823AFF45-B7F0-4712-B9C8-492EB31E8676}" type="parTrans" cxnId="{0CD72805-B344-4DEC-AEBA-A678388CD7EA}">
      <dgm:prSet/>
      <dgm:spPr/>
      <dgm:t>
        <a:bodyPr/>
        <a:lstStyle/>
        <a:p>
          <a:endParaRPr lang="en-US"/>
        </a:p>
      </dgm:t>
    </dgm:pt>
    <dgm:pt modelId="{6D11AFE4-070E-474E-8923-D21AF4444437}" type="sibTrans" cxnId="{0CD72805-B344-4DEC-AEBA-A678388CD7EA}">
      <dgm:prSet/>
      <dgm:spPr/>
      <dgm:t>
        <a:bodyPr/>
        <a:lstStyle/>
        <a:p>
          <a:endParaRPr lang="en-US"/>
        </a:p>
      </dgm:t>
    </dgm:pt>
    <dgm:pt modelId="{7B891599-8385-4427-B66C-FBC21361E936}">
      <dgm:prSet/>
      <dgm:spPr/>
      <dgm:t>
        <a:bodyPr/>
        <a:lstStyle/>
        <a:p>
          <a:r>
            <a:rPr lang="en-NZ"/>
            <a:t>Notify TSO and industry of decisions</a:t>
          </a:r>
          <a:endParaRPr lang="en-US"/>
        </a:p>
      </dgm:t>
    </dgm:pt>
    <dgm:pt modelId="{1CA9135A-3B0E-4102-A869-40D018A880C9}" type="parTrans" cxnId="{F672068B-8766-486D-9C6B-8730A5BBDA57}">
      <dgm:prSet/>
      <dgm:spPr/>
      <dgm:t>
        <a:bodyPr/>
        <a:lstStyle/>
        <a:p>
          <a:endParaRPr lang="en-US"/>
        </a:p>
      </dgm:t>
    </dgm:pt>
    <dgm:pt modelId="{C371D47D-4E62-48A0-807B-55E7F51D691F}" type="sibTrans" cxnId="{F672068B-8766-486D-9C6B-8730A5BBDA57}">
      <dgm:prSet/>
      <dgm:spPr/>
      <dgm:t>
        <a:bodyPr/>
        <a:lstStyle/>
        <a:p>
          <a:endParaRPr lang="en-US"/>
        </a:p>
      </dgm:t>
    </dgm:pt>
    <dgm:pt modelId="{1D9E1E8C-EA5C-4B55-AF2A-6015E0681E2D}">
      <dgm:prSet/>
      <dgm:spPr/>
      <dgm:t>
        <a:bodyPr/>
        <a:lstStyle/>
        <a:p>
          <a:r>
            <a:rPr lang="en-NZ"/>
            <a:t>Keep the industry informed</a:t>
          </a:r>
          <a:endParaRPr lang="en-US"/>
        </a:p>
      </dgm:t>
    </dgm:pt>
    <dgm:pt modelId="{07162453-BB40-4F3B-BEB9-445B9B70A850}" type="parTrans" cxnId="{133D445A-E3E1-4AAC-B972-381E0625CD67}">
      <dgm:prSet/>
      <dgm:spPr/>
      <dgm:t>
        <a:bodyPr/>
        <a:lstStyle/>
        <a:p>
          <a:endParaRPr lang="en-US"/>
        </a:p>
      </dgm:t>
    </dgm:pt>
    <dgm:pt modelId="{A1430425-A34D-4F92-BCEE-8A0FD9F33314}" type="sibTrans" cxnId="{133D445A-E3E1-4AAC-B972-381E0625CD67}">
      <dgm:prSet/>
      <dgm:spPr/>
      <dgm:t>
        <a:bodyPr/>
        <a:lstStyle/>
        <a:p>
          <a:endParaRPr lang="en-US"/>
        </a:p>
      </dgm:t>
    </dgm:pt>
    <dgm:pt modelId="{FADE3C7E-8C9F-4914-9DA9-F91E81A45BAE}">
      <dgm:prSet/>
      <dgm:spPr/>
      <dgm:t>
        <a:bodyPr/>
        <a:lstStyle/>
        <a:p>
          <a:r>
            <a:rPr lang="en-US"/>
            <a:t>Determine that a Critical Contingency has finished</a:t>
          </a:r>
        </a:p>
      </dgm:t>
    </dgm:pt>
    <dgm:pt modelId="{CF92FB4B-E6FF-4A71-A136-815E33008AB6}" type="sibTrans" cxnId="{7C7A033A-02CF-4645-8C98-B87B755ACA72}">
      <dgm:prSet/>
      <dgm:spPr/>
      <dgm:t>
        <a:bodyPr/>
        <a:lstStyle/>
        <a:p>
          <a:endParaRPr lang="en-NZ"/>
        </a:p>
      </dgm:t>
    </dgm:pt>
    <dgm:pt modelId="{0BEEF037-F7F9-40CD-A08C-8611B4B207F4}" type="parTrans" cxnId="{7C7A033A-02CF-4645-8C98-B87B755ACA72}">
      <dgm:prSet/>
      <dgm:spPr/>
      <dgm:t>
        <a:bodyPr/>
        <a:lstStyle/>
        <a:p>
          <a:endParaRPr lang="en-NZ"/>
        </a:p>
      </dgm:t>
    </dgm:pt>
    <dgm:pt modelId="{24C6C168-A4DD-4A19-9035-EA8910364BA6}">
      <dgm:prSet/>
      <dgm:spPr/>
      <dgm:t>
        <a:bodyPr/>
        <a:lstStyle/>
        <a:p>
          <a:r>
            <a:rPr lang="en-US"/>
            <a:t>Explore opportunities for additional gas</a:t>
          </a:r>
        </a:p>
      </dgm:t>
    </dgm:pt>
    <dgm:pt modelId="{C4CDAD6A-C0DA-47FF-BCB9-8F0AE157AE98}" type="parTrans" cxnId="{76089835-00CF-4040-BB4A-7CE0668BD666}">
      <dgm:prSet/>
      <dgm:spPr/>
      <dgm:t>
        <a:bodyPr/>
        <a:lstStyle/>
        <a:p>
          <a:endParaRPr lang="en-NZ"/>
        </a:p>
      </dgm:t>
    </dgm:pt>
    <dgm:pt modelId="{72F13C76-A9F1-4B58-8C42-5BED66C192AE}" type="sibTrans" cxnId="{76089835-00CF-4040-BB4A-7CE0668BD666}">
      <dgm:prSet/>
      <dgm:spPr/>
      <dgm:t>
        <a:bodyPr/>
        <a:lstStyle/>
        <a:p>
          <a:endParaRPr lang="en-NZ"/>
        </a:p>
      </dgm:t>
    </dgm:pt>
    <dgm:pt modelId="{63F1383F-B85F-487A-B2F7-5E547548B059}" type="pres">
      <dgm:prSet presAssocID="{EFB412CB-EE8C-4866-A972-F235ABE82CD1}" presName="Name0" presStyleCnt="0">
        <dgm:presLayoutVars>
          <dgm:dir/>
          <dgm:resizeHandles val="exact"/>
        </dgm:presLayoutVars>
      </dgm:prSet>
      <dgm:spPr/>
    </dgm:pt>
    <dgm:pt modelId="{1BA62BAE-901D-4BDA-B478-B2332DAFB656}" type="pres">
      <dgm:prSet presAssocID="{BAFDEFFF-3AEB-4347-A771-DADF1A83F959}" presName="node" presStyleLbl="node1" presStyleIdx="0" presStyleCnt="6">
        <dgm:presLayoutVars>
          <dgm:bulletEnabled val="1"/>
        </dgm:presLayoutVars>
      </dgm:prSet>
      <dgm:spPr/>
    </dgm:pt>
    <dgm:pt modelId="{61AA02EF-72E1-4197-B3B1-40526A94ADA9}" type="pres">
      <dgm:prSet presAssocID="{5A6B7DFB-AF56-4C1A-A65D-0FC99EF3C0DD}" presName="sibTrans" presStyleLbl="sibTrans1D1" presStyleIdx="0" presStyleCnt="5"/>
      <dgm:spPr/>
    </dgm:pt>
    <dgm:pt modelId="{8D7945E8-5B24-47E9-A60E-965502E73A5F}" type="pres">
      <dgm:prSet presAssocID="{5A6B7DFB-AF56-4C1A-A65D-0FC99EF3C0DD}" presName="connectorText" presStyleLbl="sibTrans1D1" presStyleIdx="0" presStyleCnt="5"/>
      <dgm:spPr/>
    </dgm:pt>
    <dgm:pt modelId="{9C9CA402-24E2-4CE2-B933-0755C50845E3}" type="pres">
      <dgm:prSet presAssocID="{24C6C168-A4DD-4A19-9035-EA8910364BA6}" presName="node" presStyleLbl="node1" presStyleIdx="1" presStyleCnt="6">
        <dgm:presLayoutVars>
          <dgm:bulletEnabled val="1"/>
        </dgm:presLayoutVars>
      </dgm:prSet>
      <dgm:spPr/>
    </dgm:pt>
    <dgm:pt modelId="{11406655-1BC9-4BB9-8F3B-3D5B9C3FA57F}" type="pres">
      <dgm:prSet presAssocID="{72F13C76-A9F1-4B58-8C42-5BED66C192AE}" presName="sibTrans" presStyleLbl="sibTrans1D1" presStyleIdx="1" presStyleCnt="5"/>
      <dgm:spPr/>
    </dgm:pt>
    <dgm:pt modelId="{01DD0FEC-DAC4-4AFD-B114-0C7BCCB903A5}" type="pres">
      <dgm:prSet presAssocID="{72F13C76-A9F1-4B58-8C42-5BED66C192AE}" presName="connectorText" presStyleLbl="sibTrans1D1" presStyleIdx="1" presStyleCnt="5"/>
      <dgm:spPr/>
    </dgm:pt>
    <dgm:pt modelId="{A6D60A0B-1854-4B56-99EC-A19EE2F1F9CF}" type="pres">
      <dgm:prSet presAssocID="{3327AF72-8309-431D-A714-5F09EE4D5BD2}" presName="node" presStyleLbl="node1" presStyleIdx="2" presStyleCnt="6">
        <dgm:presLayoutVars>
          <dgm:bulletEnabled val="1"/>
        </dgm:presLayoutVars>
      </dgm:prSet>
      <dgm:spPr/>
    </dgm:pt>
    <dgm:pt modelId="{56DCA5AD-7858-41CA-BE32-75EEFD978531}" type="pres">
      <dgm:prSet presAssocID="{6D11AFE4-070E-474E-8923-D21AF4444437}" presName="sibTrans" presStyleLbl="sibTrans1D1" presStyleIdx="2" presStyleCnt="5"/>
      <dgm:spPr/>
    </dgm:pt>
    <dgm:pt modelId="{B97FC6BE-A019-4B4B-96D6-DB911234BE65}" type="pres">
      <dgm:prSet presAssocID="{6D11AFE4-070E-474E-8923-D21AF4444437}" presName="connectorText" presStyleLbl="sibTrans1D1" presStyleIdx="2" presStyleCnt="5"/>
      <dgm:spPr/>
    </dgm:pt>
    <dgm:pt modelId="{F5BB8921-636E-442C-B391-C8F065B42B94}" type="pres">
      <dgm:prSet presAssocID="{7B891599-8385-4427-B66C-FBC21361E936}" presName="node" presStyleLbl="node1" presStyleIdx="3" presStyleCnt="6">
        <dgm:presLayoutVars>
          <dgm:bulletEnabled val="1"/>
        </dgm:presLayoutVars>
      </dgm:prSet>
      <dgm:spPr/>
    </dgm:pt>
    <dgm:pt modelId="{32AFBBEB-54E2-4902-8C8C-07E3A6318F8A}" type="pres">
      <dgm:prSet presAssocID="{C371D47D-4E62-48A0-807B-55E7F51D691F}" presName="sibTrans" presStyleLbl="sibTrans1D1" presStyleIdx="3" presStyleCnt="5"/>
      <dgm:spPr/>
    </dgm:pt>
    <dgm:pt modelId="{A89E38A3-0439-4796-84BE-D9578E5B93DE}" type="pres">
      <dgm:prSet presAssocID="{C371D47D-4E62-48A0-807B-55E7F51D691F}" presName="connectorText" presStyleLbl="sibTrans1D1" presStyleIdx="3" presStyleCnt="5"/>
      <dgm:spPr/>
    </dgm:pt>
    <dgm:pt modelId="{6FBE2C6E-27A0-4EC5-9BC4-93040AC12CC6}" type="pres">
      <dgm:prSet presAssocID="{1D9E1E8C-EA5C-4B55-AF2A-6015E0681E2D}" presName="node" presStyleLbl="node1" presStyleIdx="4" presStyleCnt="6">
        <dgm:presLayoutVars>
          <dgm:bulletEnabled val="1"/>
        </dgm:presLayoutVars>
      </dgm:prSet>
      <dgm:spPr/>
    </dgm:pt>
    <dgm:pt modelId="{2D5764D9-F622-45CE-89E8-4F1446888CB4}" type="pres">
      <dgm:prSet presAssocID="{A1430425-A34D-4F92-BCEE-8A0FD9F33314}" presName="sibTrans" presStyleLbl="sibTrans1D1" presStyleIdx="4" presStyleCnt="5"/>
      <dgm:spPr/>
    </dgm:pt>
    <dgm:pt modelId="{15154A93-6DD2-4BFF-8044-4E7D3FD720E6}" type="pres">
      <dgm:prSet presAssocID="{A1430425-A34D-4F92-BCEE-8A0FD9F33314}" presName="connectorText" presStyleLbl="sibTrans1D1" presStyleIdx="4" presStyleCnt="5"/>
      <dgm:spPr/>
    </dgm:pt>
    <dgm:pt modelId="{54CCCC5C-7F80-4CDF-827B-72E1E7167C17}" type="pres">
      <dgm:prSet presAssocID="{FADE3C7E-8C9F-4914-9DA9-F91E81A45BAE}" presName="node" presStyleLbl="node1" presStyleIdx="5" presStyleCnt="6">
        <dgm:presLayoutVars>
          <dgm:bulletEnabled val="1"/>
        </dgm:presLayoutVars>
      </dgm:prSet>
      <dgm:spPr/>
    </dgm:pt>
  </dgm:ptLst>
  <dgm:cxnLst>
    <dgm:cxn modelId="{0CD72805-B344-4DEC-AEBA-A678388CD7EA}" srcId="{EFB412CB-EE8C-4866-A972-F235ABE82CD1}" destId="{3327AF72-8309-431D-A714-5F09EE4D5BD2}" srcOrd="2" destOrd="0" parTransId="{823AFF45-B7F0-4712-B9C8-492EB31E8676}" sibTransId="{6D11AFE4-070E-474E-8923-D21AF4444437}"/>
    <dgm:cxn modelId="{721A2216-DADB-41BA-87A0-C5C432F2B072}" type="presOf" srcId="{C371D47D-4E62-48A0-807B-55E7F51D691F}" destId="{32AFBBEB-54E2-4902-8C8C-07E3A6318F8A}" srcOrd="0" destOrd="0" presId="urn:microsoft.com/office/officeart/2016/7/layout/RepeatingBendingProcessNew"/>
    <dgm:cxn modelId="{C25EAD1C-706E-482C-AD90-C1C99C660ED2}" type="presOf" srcId="{A1430425-A34D-4F92-BCEE-8A0FD9F33314}" destId="{15154A93-6DD2-4BFF-8044-4E7D3FD720E6}" srcOrd="1" destOrd="0" presId="urn:microsoft.com/office/officeart/2016/7/layout/RepeatingBendingProcessNew"/>
    <dgm:cxn modelId="{5CB75932-4481-4B8D-932A-57E9CD6D992E}" type="presOf" srcId="{EFB412CB-EE8C-4866-A972-F235ABE82CD1}" destId="{63F1383F-B85F-487A-B2F7-5E547548B059}" srcOrd="0" destOrd="0" presId="urn:microsoft.com/office/officeart/2016/7/layout/RepeatingBendingProcessNew"/>
    <dgm:cxn modelId="{9EE83233-AA91-4728-BAB7-96EED79E8768}" type="presOf" srcId="{A1430425-A34D-4F92-BCEE-8A0FD9F33314}" destId="{2D5764D9-F622-45CE-89E8-4F1446888CB4}" srcOrd="0" destOrd="0" presId="urn:microsoft.com/office/officeart/2016/7/layout/RepeatingBendingProcessNew"/>
    <dgm:cxn modelId="{76089835-00CF-4040-BB4A-7CE0668BD666}" srcId="{EFB412CB-EE8C-4866-A972-F235ABE82CD1}" destId="{24C6C168-A4DD-4A19-9035-EA8910364BA6}" srcOrd="1" destOrd="0" parTransId="{C4CDAD6A-C0DA-47FF-BCB9-8F0AE157AE98}" sibTransId="{72F13C76-A9F1-4B58-8C42-5BED66C192AE}"/>
    <dgm:cxn modelId="{15C0F735-90CD-433D-8BC1-662276D1F219}" type="presOf" srcId="{72F13C76-A9F1-4B58-8C42-5BED66C192AE}" destId="{11406655-1BC9-4BB9-8F3B-3D5B9C3FA57F}" srcOrd="0" destOrd="0" presId="urn:microsoft.com/office/officeart/2016/7/layout/RepeatingBendingProcessNew"/>
    <dgm:cxn modelId="{7C7A033A-02CF-4645-8C98-B87B755ACA72}" srcId="{EFB412CB-EE8C-4866-A972-F235ABE82CD1}" destId="{FADE3C7E-8C9F-4914-9DA9-F91E81A45BAE}" srcOrd="5" destOrd="0" parTransId="{0BEEF037-F7F9-40CD-A08C-8611B4B207F4}" sibTransId="{CF92FB4B-E6FF-4A71-A136-815E33008AB6}"/>
    <dgm:cxn modelId="{9862355F-41FB-4244-BA90-0E7B674BD920}" type="presOf" srcId="{FADE3C7E-8C9F-4914-9DA9-F91E81A45BAE}" destId="{54CCCC5C-7F80-4CDF-827B-72E1E7167C17}" srcOrd="0" destOrd="0" presId="urn:microsoft.com/office/officeart/2016/7/layout/RepeatingBendingProcessNew"/>
    <dgm:cxn modelId="{1AD28D61-62F8-454C-9CA0-726C3412F1A9}" type="presOf" srcId="{7B891599-8385-4427-B66C-FBC21361E936}" destId="{F5BB8921-636E-442C-B391-C8F065B42B94}" srcOrd="0" destOrd="0" presId="urn:microsoft.com/office/officeart/2016/7/layout/RepeatingBendingProcessNew"/>
    <dgm:cxn modelId="{E1365447-0C62-4027-A317-09976F9A905B}" type="presOf" srcId="{BAFDEFFF-3AEB-4347-A771-DADF1A83F959}" destId="{1BA62BAE-901D-4BDA-B478-B2332DAFB656}" srcOrd="0" destOrd="0" presId="urn:microsoft.com/office/officeart/2016/7/layout/RepeatingBendingProcessNew"/>
    <dgm:cxn modelId="{78DEE34C-4723-40FE-9117-D81C4B10ED4D}" type="presOf" srcId="{5A6B7DFB-AF56-4C1A-A65D-0FC99EF3C0DD}" destId="{61AA02EF-72E1-4197-B3B1-40526A94ADA9}" srcOrd="0" destOrd="0" presId="urn:microsoft.com/office/officeart/2016/7/layout/RepeatingBendingProcessNew"/>
    <dgm:cxn modelId="{133D445A-E3E1-4AAC-B972-381E0625CD67}" srcId="{EFB412CB-EE8C-4866-A972-F235ABE82CD1}" destId="{1D9E1E8C-EA5C-4B55-AF2A-6015E0681E2D}" srcOrd="4" destOrd="0" parTransId="{07162453-BB40-4F3B-BEB9-445B9B70A850}" sibTransId="{A1430425-A34D-4F92-BCEE-8A0FD9F33314}"/>
    <dgm:cxn modelId="{C385A37B-2506-4026-8075-7FDCDBA94448}" type="presOf" srcId="{24C6C168-A4DD-4A19-9035-EA8910364BA6}" destId="{9C9CA402-24E2-4CE2-B933-0755C50845E3}" srcOrd="0" destOrd="0" presId="urn:microsoft.com/office/officeart/2016/7/layout/RepeatingBendingProcessNew"/>
    <dgm:cxn modelId="{F672068B-8766-486D-9C6B-8730A5BBDA57}" srcId="{EFB412CB-EE8C-4866-A972-F235ABE82CD1}" destId="{7B891599-8385-4427-B66C-FBC21361E936}" srcOrd="3" destOrd="0" parTransId="{1CA9135A-3B0E-4102-A869-40D018A880C9}" sibTransId="{C371D47D-4E62-48A0-807B-55E7F51D691F}"/>
    <dgm:cxn modelId="{BF375697-587D-4FAA-B3C3-1E1377EEDE79}" type="presOf" srcId="{3327AF72-8309-431D-A714-5F09EE4D5BD2}" destId="{A6D60A0B-1854-4B56-99EC-A19EE2F1F9CF}" srcOrd="0" destOrd="0" presId="urn:microsoft.com/office/officeart/2016/7/layout/RepeatingBendingProcessNew"/>
    <dgm:cxn modelId="{E6ED109E-DACA-47B8-BDC2-D2AEA1C78C30}" type="presOf" srcId="{6D11AFE4-070E-474E-8923-D21AF4444437}" destId="{56DCA5AD-7858-41CA-BE32-75EEFD978531}" srcOrd="0" destOrd="0" presId="urn:microsoft.com/office/officeart/2016/7/layout/RepeatingBendingProcessNew"/>
    <dgm:cxn modelId="{61927CAA-C9F8-4295-AA64-742CFBF07844}" srcId="{EFB412CB-EE8C-4866-A972-F235ABE82CD1}" destId="{BAFDEFFF-3AEB-4347-A771-DADF1A83F959}" srcOrd="0" destOrd="0" parTransId="{A7EFB599-7D18-406D-96E4-81B4A4485A39}" sibTransId="{5A6B7DFB-AF56-4C1A-A65D-0FC99EF3C0DD}"/>
    <dgm:cxn modelId="{DC325CAB-1640-4EF3-9A0C-F113663E33A2}" type="presOf" srcId="{6D11AFE4-070E-474E-8923-D21AF4444437}" destId="{B97FC6BE-A019-4B4B-96D6-DB911234BE65}" srcOrd="1" destOrd="0" presId="urn:microsoft.com/office/officeart/2016/7/layout/RepeatingBendingProcessNew"/>
    <dgm:cxn modelId="{5A9A98AB-287E-4C41-BACC-D34A81C284BC}" type="presOf" srcId="{C371D47D-4E62-48A0-807B-55E7F51D691F}" destId="{A89E38A3-0439-4796-84BE-D9578E5B93DE}" srcOrd="1" destOrd="0" presId="urn:microsoft.com/office/officeart/2016/7/layout/RepeatingBendingProcessNew"/>
    <dgm:cxn modelId="{5C986DC5-34FB-4E65-8E4C-A067DC97F54F}" type="presOf" srcId="{72F13C76-A9F1-4B58-8C42-5BED66C192AE}" destId="{01DD0FEC-DAC4-4AFD-B114-0C7BCCB903A5}" srcOrd="1" destOrd="0" presId="urn:microsoft.com/office/officeart/2016/7/layout/RepeatingBendingProcessNew"/>
    <dgm:cxn modelId="{900236E6-B26F-44A7-B481-23EAB0A54796}" type="presOf" srcId="{5A6B7DFB-AF56-4C1A-A65D-0FC99EF3C0DD}" destId="{8D7945E8-5B24-47E9-A60E-965502E73A5F}" srcOrd="1" destOrd="0" presId="urn:microsoft.com/office/officeart/2016/7/layout/RepeatingBendingProcessNew"/>
    <dgm:cxn modelId="{64D3C3EA-36AC-4F75-BC3E-EE8E3585B5D0}" type="presOf" srcId="{1D9E1E8C-EA5C-4B55-AF2A-6015E0681E2D}" destId="{6FBE2C6E-27A0-4EC5-9BC4-93040AC12CC6}" srcOrd="0" destOrd="0" presId="urn:microsoft.com/office/officeart/2016/7/layout/RepeatingBendingProcessNew"/>
    <dgm:cxn modelId="{9C4CD6F6-101F-4FD8-8659-C04A36A634C0}" type="presParOf" srcId="{63F1383F-B85F-487A-B2F7-5E547548B059}" destId="{1BA62BAE-901D-4BDA-B478-B2332DAFB656}" srcOrd="0" destOrd="0" presId="urn:microsoft.com/office/officeart/2016/7/layout/RepeatingBendingProcessNew"/>
    <dgm:cxn modelId="{4DDB5E1B-B08D-4EDF-981A-F3B34B01DB5B}" type="presParOf" srcId="{63F1383F-B85F-487A-B2F7-5E547548B059}" destId="{61AA02EF-72E1-4197-B3B1-40526A94ADA9}" srcOrd="1" destOrd="0" presId="urn:microsoft.com/office/officeart/2016/7/layout/RepeatingBendingProcessNew"/>
    <dgm:cxn modelId="{158193B8-C7AC-4431-9859-C8F715279A7C}" type="presParOf" srcId="{61AA02EF-72E1-4197-B3B1-40526A94ADA9}" destId="{8D7945E8-5B24-47E9-A60E-965502E73A5F}" srcOrd="0" destOrd="0" presId="urn:microsoft.com/office/officeart/2016/7/layout/RepeatingBendingProcessNew"/>
    <dgm:cxn modelId="{14D84765-04B0-4340-9F91-5614A0931CA4}" type="presParOf" srcId="{63F1383F-B85F-487A-B2F7-5E547548B059}" destId="{9C9CA402-24E2-4CE2-B933-0755C50845E3}" srcOrd="2" destOrd="0" presId="urn:microsoft.com/office/officeart/2016/7/layout/RepeatingBendingProcessNew"/>
    <dgm:cxn modelId="{8F5131FE-141C-4228-81F0-8FA1D31D6E05}" type="presParOf" srcId="{63F1383F-B85F-487A-B2F7-5E547548B059}" destId="{11406655-1BC9-4BB9-8F3B-3D5B9C3FA57F}" srcOrd="3" destOrd="0" presId="urn:microsoft.com/office/officeart/2016/7/layout/RepeatingBendingProcessNew"/>
    <dgm:cxn modelId="{08113E0D-33B8-45A4-AC59-82D0EE8B5301}" type="presParOf" srcId="{11406655-1BC9-4BB9-8F3B-3D5B9C3FA57F}" destId="{01DD0FEC-DAC4-4AFD-B114-0C7BCCB903A5}" srcOrd="0" destOrd="0" presId="urn:microsoft.com/office/officeart/2016/7/layout/RepeatingBendingProcessNew"/>
    <dgm:cxn modelId="{7DE0B642-E2E0-44EF-B83C-2E665A37F949}" type="presParOf" srcId="{63F1383F-B85F-487A-B2F7-5E547548B059}" destId="{A6D60A0B-1854-4B56-99EC-A19EE2F1F9CF}" srcOrd="4" destOrd="0" presId="urn:microsoft.com/office/officeart/2016/7/layout/RepeatingBendingProcessNew"/>
    <dgm:cxn modelId="{4EC3A532-BA88-4519-A6EE-0564F4FA9840}" type="presParOf" srcId="{63F1383F-B85F-487A-B2F7-5E547548B059}" destId="{56DCA5AD-7858-41CA-BE32-75EEFD978531}" srcOrd="5" destOrd="0" presId="urn:microsoft.com/office/officeart/2016/7/layout/RepeatingBendingProcessNew"/>
    <dgm:cxn modelId="{99CF8737-9DA7-4DBE-8679-C3134CD6B4EF}" type="presParOf" srcId="{56DCA5AD-7858-41CA-BE32-75EEFD978531}" destId="{B97FC6BE-A019-4B4B-96D6-DB911234BE65}" srcOrd="0" destOrd="0" presId="urn:microsoft.com/office/officeart/2016/7/layout/RepeatingBendingProcessNew"/>
    <dgm:cxn modelId="{FA70FA0B-884C-478C-93C6-78FDDF0FC155}" type="presParOf" srcId="{63F1383F-B85F-487A-B2F7-5E547548B059}" destId="{F5BB8921-636E-442C-B391-C8F065B42B94}" srcOrd="6" destOrd="0" presId="urn:microsoft.com/office/officeart/2016/7/layout/RepeatingBendingProcessNew"/>
    <dgm:cxn modelId="{BC38D560-DB4E-46F9-BB2C-CC467149C0CF}" type="presParOf" srcId="{63F1383F-B85F-487A-B2F7-5E547548B059}" destId="{32AFBBEB-54E2-4902-8C8C-07E3A6318F8A}" srcOrd="7" destOrd="0" presId="urn:microsoft.com/office/officeart/2016/7/layout/RepeatingBendingProcessNew"/>
    <dgm:cxn modelId="{47221812-946B-4129-8549-222EE71219A1}" type="presParOf" srcId="{32AFBBEB-54E2-4902-8C8C-07E3A6318F8A}" destId="{A89E38A3-0439-4796-84BE-D9578E5B93DE}" srcOrd="0" destOrd="0" presId="urn:microsoft.com/office/officeart/2016/7/layout/RepeatingBendingProcessNew"/>
    <dgm:cxn modelId="{2F11D182-20AB-4174-87F0-10DBA74349D6}" type="presParOf" srcId="{63F1383F-B85F-487A-B2F7-5E547548B059}" destId="{6FBE2C6E-27A0-4EC5-9BC4-93040AC12CC6}" srcOrd="8" destOrd="0" presId="urn:microsoft.com/office/officeart/2016/7/layout/RepeatingBendingProcessNew"/>
    <dgm:cxn modelId="{0DFEB227-1AE3-4AFF-BB60-35F3F0F15437}" type="presParOf" srcId="{63F1383F-B85F-487A-B2F7-5E547548B059}" destId="{2D5764D9-F622-45CE-89E8-4F1446888CB4}" srcOrd="9" destOrd="0" presId="urn:microsoft.com/office/officeart/2016/7/layout/RepeatingBendingProcessNew"/>
    <dgm:cxn modelId="{5CBBC97B-2DCA-4D81-B9AC-944D8CF718F3}" type="presParOf" srcId="{2D5764D9-F622-45CE-89E8-4F1446888CB4}" destId="{15154A93-6DD2-4BFF-8044-4E7D3FD720E6}" srcOrd="0" destOrd="0" presId="urn:microsoft.com/office/officeart/2016/7/layout/RepeatingBendingProcessNew"/>
    <dgm:cxn modelId="{F30A421E-2C90-49C8-BC57-0C1D3620444A}" type="presParOf" srcId="{63F1383F-B85F-487A-B2F7-5E547548B059}" destId="{54CCCC5C-7F80-4CDF-827B-72E1E7167C1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C3D46-2E50-44AC-8C95-D30CF5F79DA5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2BD69-1D25-48EA-8450-98DF0A707BDD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074AF-835D-4A6E-9BF5-9A75206D7944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Julie Langford; Graham Alexander; Rene D’Ath - 3 “approved” CCO’s who share the role.   </a:t>
          </a:r>
          <a:endParaRPr lang="en-US" sz="1900" kern="1200"/>
        </a:p>
      </dsp:txBody>
      <dsp:txXfrm>
        <a:off x="1357965" y="2319"/>
        <a:ext cx="4887299" cy="1175727"/>
      </dsp:txXfrm>
    </dsp:sp>
    <dsp:sp modelId="{9FFBB20E-791D-490F-B6CF-483534F3C5BE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12AAC-2B83-46EB-8F83-E8EBD6EB1F7E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AD41F-E20C-4F9F-AD2B-2B385B4D8FAE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Feel free to ask questions as we go.  I can respond to Chat queries at the end of the session</a:t>
          </a:r>
        </a:p>
      </dsp:txBody>
      <dsp:txXfrm>
        <a:off x="1357965" y="1471979"/>
        <a:ext cx="4887299" cy="1175727"/>
      </dsp:txXfrm>
    </dsp:sp>
    <dsp:sp modelId="{C2543C65-7CCD-4008-89EA-F66A2F134667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3CA4-FAF6-4B7F-A9E6-139269CD8524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F707-9AD4-4981-B0EA-44C61505EF96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Session Objective – High level overview/refresher to get industry participants thinking about their roles and responsibilities. </a:t>
          </a:r>
          <a:endParaRPr lang="en-US" sz="1900" kern="1200"/>
        </a:p>
      </dsp:txBody>
      <dsp:txXfrm>
        <a:off x="1357965" y="2941639"/>
        <a:ext cx="4887299" cy="1175727"/>
      </dsp:txXfrm>
    </dsp:sp>
    <dsp:sp modelId="{9F984313-9FDE-463A-BA25-2D44C470833E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371D5-45C1-42FA-B4F3-AECC77260218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FF668-2EE5-43F3-81BD-268E9723A48A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CCM Regulations are very detailed, and more information is available.</a:t>
          </a:r>
        </a:p>
      </dsp:txBody>
      <dsp:txXfrm>
        <a:off x="1357965" y="4411299"/>
        <a:ext cx="4887299" cy="11757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6C616-820A-4AA2-B9C8-1FD52E43FE50}">
      <dsp:nvSpPr>
        <dsp:cNvPr id="0" name=""/>
        <dsp:cNvSpPr/>
      </dsp:nvSpPr>
      <dsp:spPr>
        <a:xfrm>
          <a:off x="0" y="512674"/>
          <a:ext cx="4225544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Sent to Firstgas</a:t>
          </a:r>
        </a:p>
      </dsp:txBody>
      <dsp:txXfrm>
        <a:off x="21075" y="533749"/>
        <a:ext cx="4183394" cy="389580"/>
      </dsp:txXfrm>
    </dsp:sp>
    <dsp:sp modelId="{FE90622B-F03B-4544-BF6C-134D452720C3}">
      <dsp:nvSpPr>
        <dsp:cNvPr id="0" name=""/>
        <dsp:cNvSpPr/>
      </dsp:nvSpPr>
      <dsp:spPr>
        <a:xfrm>
          <a:off x="0" y="996244"/>
          <a:ext cx="4225544" cy="4317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Copied to Stakeholders in CCO Contacts List</a:t>
          </a:r>
        </a:p>
      </dsp:txBody>
      <dsp:txXfrm>
        <a:off x="21075" y="1017319"/>
        <a:ext cx="4183394" cy="389580"/>
      </dsp:txXfrm>
    </dsp:sp>
    <dsp:sp modelId="{24620BEC-D710-4132-A21A-E48057E2BE09}">
      <dsp:nvSpPr>
        <dsp:cNvPr id="0" name=""/>
        <dsp:cNvSpPr/>
      </dsp:nvSpPr>
      <dsp:spPr>
        <a:xfrm>
          <a:off x="0" y="1479814"/>
          <a:ext cx="4225544" cy="4317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Posted on CCO Website</a:t>
          </a:r>
        </a:p>
      </dsp:txBody>
      <dsp:txXfrm>
        <a:off x="21075" y="1500889"/>
        <a:ext cx="4183394" cy="389580"/>
      </dsp:txXfrm>
    </dsp:sp>
    <dsp:sp modelId="{5E99E3B2-184A-4A55-93FA-D9F767D34683}">
      <dsp:nvSpPr>
        <dsp:cNvPr id="0" name=""/>
        <dsp:cNvSpPr/>
      </dsp:nvSpPr>
      <dsp:spPr>
        <a:xfrm>
          <a:off x="0" y="1963384"/>
          <a:ext cx="4225544" cy="43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SMS Alert Optional</a:t>
          </a:r>
        </a:p>
      </dsp:txBody>
      <dsp:txXfrm>
        <a:off x="21075" y="1984459"/>
        <a:ext cx="4183394" cy="389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09A1-004E-4B36-B2C9-2327D51545A6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AE009-2ED7-4985-B774-E81F0443B263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EE717-F140-4150-A493-3EEF26AEB4FF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See notifications that there is a Critical Contingency</a:t>
          </a:r>
          <a:endParaRPr lang="en-US" sz="1900" kern="1200"/>
        </a:p>
      </dsp:txBody>
      <dsp:txXfrm>
        <a:off x="1129902" y="4592"/>
        <a:ext cx="5171698" cy="978270"/>
      </dsp:txXfrm>
    </dsp:sp>
    <dsp:sp modelId="{3A7DA397-0CAB-4787-911B-820F8EF88FED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35258-EEFF-4BC7-AD34-7E246FD35614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D8F1A-5BB2-41D2-9915-5F288D210B2C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Receive instruction from Firstgas about who must curtail gas use</a:t>
          </a:r>
          <a:endParaRPr lang="en-US" sz="1900" kern="1200"/>
        </a:p>
      </dsp:txBody>
      <dsp:txXfrm>
        <a:off x="1129902" y="1227431"/>
        <a:ext cx="5171698" cy="978270"/>
      </dsp:txXfrm>
    </dsp:sp>
    <dsp:sp modelId="{F3EBAAD0-5C75-461D-A03C-8BC5B42F638E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E74BF-5F6C-4722-8846-0B4911AB2F48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F6E5D-92EE-4B5A-8860-9E95FC0C8016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Urgently contact affected customers to instruct them to curtail</a:t>
          </a:r>
          <a:endParaRPr lang="en-US" sz="1900" kern="1200"/>
        </a:p>
      </dsp:txBody>
      <dsp:txXfrm>
        <a:off x="1129902" y="2450269"/>
        <a:ext cx="5171698" cy="978270"/>
      </dsp:txXfrm>
    </dsp:sp>
    <dsp:sp modelId="{A2D9D936-5A19-4939-BBE7-06642E9E2F4C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04274-00E2-4464-9871-81815A619E22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D5F5-6569-44E8-8905-3BC8DE5E7447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Update Firstgas on curtailment progress</a:t>
          </a:r>
          <a:endParaRPr lang="en-US" sz="1900" kern="1200"/>
        </a:p>
      </dsp:txBody>
      <dsp:txXfrm>
        <a:off x="1129902" y="3673107"/>
        <a:ext cx="5171698" cy="978270"/>
      </dsp:txXfrm>
    </dsp:sp>
    <dsp:sp modelId="{74F9CA51-10CF-4BAE-B13D-11258B504F7E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6596-42D8-4BD1-AAE9-C9B5E37D0D8C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B979-2B63-42B9-9FFF-E3F3018FDB29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Send out a media appeal for users to reduce gas use, if requested by CCO</a:t>
          </a:r>
          <a:endParaRPr lang="en-US" sz="1900" kern="1200"/>
        </a:p>
      </dsp:txBody>
      <dsp:txXfrm>
        <a:off x="1129902" y="4895945"/>
        <a:ext cx="5171698" cy="9782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4688D-95BA-4143-9260-6F772D40E269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8681B-1287-4BAA-BBF0-8BA620D9DCC4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336E2-6247-4CF3-873B-78B4E965328A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/>
            <a:t>See notifications that there is a Critical Contingency</a:t>
          </a:r>
          <a:endParaRPr lang="en-US" sz="2300" kern="1200"/>
        </a:p>
      </dsp:txBody>
      <dsp:txXfrm>
        <a:off x="1437631" y="531"/>
        <a:ext cx="9077968" cy="1244702"/>
      </dsp:txXfrm>
    </dsp:sp>
    <dsp:sp modelId="{A50F2F41-492F-440F-B4F1-48E8CE6FE03B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45F2-5D55-481F-87E5-B626F2DD4819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8E4B-BF58-43F3-8E5C-DE925598273C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/>
            <a:t>Consider whether extra gas can be made available to assist</a:t>
          </a:r>
          <a:endParaRPr lang="en-US" sz="2300" kern="1200"/>
        </a:p>
      </dsp:txBody>
      <dsp:txXfrm>
        <a:off x="1437631" y="1556410"/>
        <a:ext cx="9077968" cy="1244702"/>
      </dsp:txXfrm>
    </dsp:sp>
    <dsp:sp modelId="{8190D8A9-EFAB-428B-A2E1-21B37710F13E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C8432-14A4-44C6-AD00-568BC590194F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4CE8-509C-4A3E-92B5-AC5C75F29241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/>
            <a:t>If producer’s asset has contributed to Critical Contingency, communicate with Firstgas, the CCO and the wider industry about the issue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DF17-D795-4603-AE8D-6D0C4023095F}">
      <dsp:nvSpPr>
        <dsp:cNvPr id="0" name=""/>
        <dsp:cNvSpPr/>
      </dsp:nvSpPr>
      <dsp:spPr>
        <a:xfrm>
          <a:off x="3080" y="467923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See notifications that a Critical Contingency exists</a:t>
          </a:r>
          <a:endParaRPr lang="en-US" sz="2200" kern="1200"/>
        </a:p>
      </dsp:txBody>
      <dsp:txXfrm>
        <a:off x="3080" y="1768160"/>
        <a:ext cx="2444055" cy="2053006"/>
      </dsp:txXfrm>
    </dsp:sp>
    <dsp:sp modelId="{FF10B647-75FF-4D16-8F50-4EB8C7311678}">
      <dsp:nvSpPr>
        <dsp:cNvPr id="0" name=""/>
        <dsp:cNvSpPr/>
      </dsp:nvSpPr>
      <dsp:spPr>
        <a:xfrm>
          <a:off x="711856" y="810090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60418"/>
        <a:ext cx="725847" cy="725847"/>
      </dsp:txXfrm>
    </dsp:sp>
    <dsp:sp modelId="{B2056E1F-D3B3-4BA6-98B0-22DEF9879EF9}">
      <dsp:nvSpPr>
        <dsp:cNvPr id="0" name=""/>
        <dsp:cNvSpPr/>
      </dsp:nvSpPr>
      <dsp:spPr>
        <a:xfrm>
          <a:off x="3080" y="3889528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7170-579F-4133-AEB3-3EE437E3DCF9}">
      <dsp:nvSpPr>
        <dsp:cNvPr id="0" name=""/>
        <dsp:cNvSpPr/>
      </dsp:nvSpPr>
      <dsp:spPr>
        <a:xfrm>
          <a:off x="2691541" y="467923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Receive notifications from Firstgas about curtailment</a:t>
          </a:r>
          <a:endParaRPr lang="en-US" sz="2200" kern="1200"/>
        </a:p>
      </dsp:txBody>
      <dsp:txXfrm>
        <a:off x="2691541" y="1768160"/>
        <a:ext cx="2444055" cy="2053006"/>
      </dsp:txXfrm>
    </dsp:sp>
    <dsp:sp modelId="{B6C303B4-87F5-44BC-B663-0355C2C52B8F}">
      <dsp:nvSpPr>
        <dsp:cNvPr id="0" name=""/>
        <dsp:cNvSpPr/>
      </dsp:nvSpPr>
      <dsp:spPr>
        <a:xfrm>
          <a:off x="3400317" y="810090"/>
          <a:ext cx="1026503" cy="10265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60418"/>
        <a:ext cx="725847" cy="725847"/>
      </dsp:txXfrm>
    </dsp:sp>
    <dsp:sp modelId="{24B375D8-5CAB-4174-A481-618C7AA41668}">
      <dsp:nvSpPr>
        <dsp:cNvPr id="0" name=""/>
        <dsp:cNvSpPr/>
      </dsp:nvSpPr>
      <dsp:spPr>
        <a:xfrm>
          <a:off x="2691541" y="3889528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CCC24-9699-4D3E-846A-FC68CFDB70FC}">
      <dsp:nvSpPr>
        <dsp:cNvPr id="0" name=""/>
        <dsp:cNvSpPr/>
      </dsp:nvSpPr>
      <dsp:spPr>
        <a:xfrm>
          <a:off x="5380002" y="467923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Follow the curtailment instructions if affected</a:t>
          </a:r>
          <a:endParaRPr lang="en-US" sz="2200" kern="1200"/>
        </a:p>
      </dsp:txBody>
      <dsp:txXfrm>
        <a:off x="5380002" y="1768160"/>
        <a:ext cx="2444055" cy="2053006"/>
      </dsp:txXfrm>
    </dsp:sp>
    <dsp:sp modelId="{969041BD-EE1D-45E8-BDA9-11D5BAB861E0}">
      <dsp:nvSpPr>
        <dsp:cNvPr id="0" name=""/>
        <dsp:cNvSpPr/>
      </dsp:nvSpPr>
      <dsp:spPr>
        <a:xfrm>
          <a:off x="6088778" y="810090"/>
          <a:ext cx="1026503" cy="10265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60418"/>
        <a:ext cx="725847" cy="725847"/>
      </dsp:txXfrm>
    </dsp:sp>
    <dsp:sp modelId="{C439CB24-DFC0-4BF3-B178-562C0A5117D0}">
      <dsp:nvSpPr>
        <dsp:cNvPr id="0" name=""/>
        <dsp:cNvSpPr/>
      </dsp:nvSpPr>
      <dsp:spPr>
        <a:xfrm>
          <a:off x="5380002" y="3889528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1178A-FCFB-4BF4-B2E2-FE5D9B264E65}">
      <dsp:nvSpPr>
        <dsp:cNvPr id="0" name=""/>
        <dsp:cNvSpPr/>
      </dsp:nvSpPr>
      <dsp:spPr>
        <a:xfrm>
          <a:off x="8068463" y="467923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Update Firstgas on curtailment progress</a:t>
          </a:r>
          <a:endParaRPr lang="en-US" sz="2200" kern="1200"/>
        </a:p>
      </dsp:txBody>
      <dsp:txXfrm>
        <a:off x="8068463" y="1768160"/>
        <a:ext cx="2444055" cy="2053006"/>
      </dsp:txXfrm>
    </dsp:sp>
    <dsp:sp modelId="{9E3EB312-F511-4CC8-BF07-99536C32E975}">
      <dsp:nvSpPr>
        <dsp:cNvPr id="0" name=""/>
        <dsp:cNvSpPr/>
      </dsp:nvSpPr>
      <dsp:spPr>
        <a:xfrm>
          <a:off x="8777239" y="810090"/>
          <a:ext cx="1026503" cy="10265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60418"/>
        <a:ext cx="725847" cy="725847"/>
      </dsp:txXfrm>
    </dsp:sp>
    <dsp:sp modelId="{5EB8DE7F-4D8C-4A22-A75D-CAA505D15A60}">
      <dsp:nvSpPr>
        <dsp:cNvPr id="0" name=""/>
        <dsp:cNvSpPr/>
      </dsp:nvSpPr>
      <dsp:spPr>
        <a:xfrm>
          <a:off x="8068463" y="3889528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76927-5664-41B8-84D8-68EA42BEBEFA}">
      <dsp:nvSpPr>
        <dsp:cNvPr id="0" name=""/>
        <dsp:cNvSpPr/>
      </dsp:nvSpPr>
      <dsp:spPr>
        <a:xfrm>
          <a:off x="0" y="0"/>
          <a:ext cx="3286125" cy="43575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/>
            <a:t>Receive notifications about curtailment from retailer</a:t>
          </a:r>
          <a:endParaRPr lang="en-US" sz="2600" kern="1200"/>
        </a:p>
      </dsp:txBody>
      <dsp:txXfrm>
        <a:off x="0" y="1655859"/>
        <a:ext cx="3286125" cy="2614514"/>
      </dsp:txXfrm>
    </dsp:sp>
    <dsp:sp modelId="{E2AAE075-52E4-4170-A04A-177D5436AED2}">
      <dsp:nvSpPr>
        <dsp:cNvPr id="0" name=""/>
        <dsp:cNvSpPr/>
      </dsp:nvSpPr>
      <dsp:spPr>
        <a:xfrm>
          <a:off x="989433" y="435752"/>
          <a:ext cx="1307257" cy="13072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0876" y="627195"/>
        <a:ext cx="924371" cy="924371"/>
      </dsp:txXfrm>
    </dsp:sp>
    <dsp:sp modelId="{78719E0F-F1F9-4394-94A8-1674513DF289}">
      <dsp:nvSpPr>
        <dsp:cNvPr id="0" name=""/>
        <dsp:cNvSpPr/>
      </dsp:nvSpPr>
      <dsp:spPr>
        <a:xfrm>
          <a:off x="0" y="4357452"/>
          <a:ext cx="328612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B159D-E37F-482D-A35A-5CE9B60908A3}">
      <dsp:nvSpPr>
        <dsp:cNvPr id="0" name=""/>
        <dsp:cNvSpPr/>
      </dsp:nvSpPr>
      <dsp:spPr>
        <a:xfrm>
          <a:off x="3614737" y="0"/>
          <a:ext cx="3286125" cy="435752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/>
            <a:t>Follow the curtailment instructions if affected</a:t>
          </a:r>
          <a:endParaRPr lang="en-US" sz="2600" kern="1200"/>
        </a:p>
      </dsp:txBody>
      <dsp:txXfrm>
        <a:off x="3614737" y="1655859"/>
        <a:ext cx="3286125" cy="2614514"/>
      </dsp:txXfrm>
    </dsp:sp>
    <dsp:sp modelId="{D2486948-B125-45C7-8CB5-9C49BBF2D19A}">
      <dsp:nvSpPr>
        <dsp:cNvPr id="0" name=""/>
        <dsp:cNvSpPr/>
      </dsp:nvSpPr>
      <dsp:spPr>
        <a:xfrm>
          <a:off x="4604171" y="435752"/>
          <a:ext cx="1307257" cy="1307257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5614" y="627195"/>
        <a:ext cx="924371" cy="924371"/>
      </dsp:txXfrm>
    </dsp:sp>
    <dsp:sp modelId="{C91499BE-96AC-4450-AB4F-A2ADD07EFB7D}">
      <dsp:nvSpPr>
        <dsp:cNvPr id="0" name=""/>
        <dsp:cNvSpPr/>
      </dsp:nvSpPr>
      <dsp:spPr>
        <a:xfrm>
          <a:off x="3614737" y="4357452"/>
          <a:ext cx="328612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92F61-8AEB-463C-8F54-5725D2434E11}">
      <dsp:nvSpPr>
        <dsp:cNvPr id="0" name=""/>
        <dsp:cNvSpPr/>
      </dsp:nvSpPr>
      <dsp:spPr>
        <a:xfrm>
          <a:off x="7229475" y="0"/>
          <a:ext cx="3286125" cy="435752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/>
            <a:t>Update their retailer on curtailment progress</a:t>
          </a:r>
          <a:endParaRPr lang="en-US" sz="2600" kern="1200"/>
        </a:p>
      </dsp:txBody>
      <dsp:txXfrm>
        <a:off x="7229475" y="1655859"/>
        <a:ext cx="3286125" cy="2614514"/>
      </dsp:txXfrm>
    </dsp:sp>
    <dsp:sp modelId="{EDCA9CB7-8BFB-4881-B1FD-6DABFE0B3ACF}">
      <dsp:nvSpPr>
        <dsp:cNvPr id="0" name=""/>
        <dsp:cNvSpPr/>
      </dsp:nvSpPr>
      <dsp:spPr>
        <a:xfrm>
          <a:off x="8218908" y="435752"/>
          <a:ext cx="1307257" cy="1307257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0351" y="627195"/>
        <a:ext cx="924371" cy="924371"/>
      </dsp:txXfrm>
    </dsp:sp>
    <dsp:sp modelId="{212720A6-5715-449B-862D-44E7DF869605}">
      <dsp:nvSpPr>
        <dsp:cNvPr id="0" name=""/>
        <dsp:cNvSpPr/>
      </dsp:nvSpPr>
      <dsp:spPr>
        <a:xfrm>
          <a:off x="7229475" y="4357452"/>
          <a:ext cx="328612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90E8B-CC78-4474-99CD-9E287B047DAE}">
      <dsp:nvSpPr>
        <dsp:cNvPr id="0" name=""/>
        <dsp:cNvSpPr/>
      </dsp:nvSpPr>
      <dsp:spPr>
        <a:xfrm>
          <a:off x="3364992" y="172"/>
          <a:ext cx="3785616" cy="521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Critical Contingency Management Plan</a:t>
          </a:r>
          <a:endParaRPr lang="en-US" sz="1400" kern="1200"/>
        </a:p>
      </dsp:txBody>
      <dsp:txXfrm>
        <a:off x="3390465" y="25645"/>
        <a:ext cx="3734670" cy="470871"/>
      </dsp:txXfrm>
    </dsp:sp>
    <dsp:sp modelId="{09B39426-A1F7-4C6A-A8EB-8097DBF8C249}">
      <dsp:nvSpPr>
        <dsp:cNvPr id="0" name=""/>
        <dsp:cNvSpPr/>
      </dsp:nvSpPr>
      <dsp:spPr>
        <a:xfrm>
          <a:off x="3364992" y="548081"/>
          <a:ext cx="3785616" cy="5218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Communications protocols (Information Guide and Communications Plan)</a:t>
          </a:r>
          <a:endParaRPr lang="en-US" sz="1400" kern="1200"/>
        </a:p>
      </dsp:txBody>
      <dsp:txXfrm>
        <a:off x="3390465" y="573554"/>
        <a:ext cx="3734670" cy="470871"/>
      </dsp:txXfrm>
    </dsp:sp>
    <dsp:sp modelId="{7AE454F5-6A3E-4A85-9A68-76A3197B3FD3}">
      <dsp:nvSpPr>
        <dsp:cNvPr id="0" name=""/>
        <dsp:cNvSpPr/>
      </dsp:nvSpPr>
      <dsp:spPr>
        <a:xfrm>
          <a:off x="3364992" y="1095990"/>
          <a:ext cx="3785616" cy="5218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Retailer Curtailment Plans</a:t>
          </a:r>
          <a:endParaRPr lang="en-US" sz="1400" kern="1200"/>
        </a:p>
      </dsp:txBody>
      <dsp:txXfrm>
        <a:off x="3390465" y="1121463"/>
        <a:ext cx="3734670" cy="470871"/>
      </dsp:txXfrm>
    </dsp:sp>
    <dsp:sp modelId="{151CA2C2-D09E-49BE-8C01-1652A22EB6A2}">
      <dsp:nvSpPr>
        <dsp:cNvPr id="0" name=""/>
        <dsp:cNvSpPr/>
      </dsp:nvSpPr>
      <dsp:spPr>
        <a:xfrm>
          <a:off x="3364992" y="1643898"/>
          <a:ext cx="3785616" cy="5218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Consumers allocated to correct bands</a:t>
          </a:r>
          <a:endParaRPr lang="en-US" sz="1400" kern="1200"/>
        </a:p>
      </dsp:txBody>
      <dsp:txXfrm>
        <a:off x="3390465" y="1669371"/>
        <a:ext cx="3734670" cy="470871"/>
      </dsp:txXfrm>
    </dsp:sp>
    <dsp:sp modelId="{C5091846-ED18-4D9A-B773-A8F7765C62E6}">
      <dsp:nvSpPr>
        <dsp:cNvPr id="0" name=""/>
        <dsp:cNvSpPr/>
      </dsp:nvSpPr>
      <dsp:spPr>
        <a:xfrm>
          <a:off x="3364992" y="2191807"/>
          <a:ext cx="3785616" cy="5218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Supply designations</a:t>
          </a:r>
          <a:endParaRPr lang="en-US" sz="1400" kern="1200"/>
        </a:p>
      </dsp:txBody>
      <dsp:txXfrm>
        <a:off x="3390465" y="2217280"/>
        <a:ext cx="3734670" cy="470871"/>
      </dsp:txXfrm>
    </dsp:sp>
    <dsp:sp modelId="{340AAF24-4E5C-49A1-A84E-1A086BD15722}">
      <dsp:nvSpPr>
        <dsp:cNvPr id="0" name=""/>
        <dsp:cNvSpPr/>
      </dsp:nvSpPr>
      <dsp:spPr>
        <a:xfrm>
          <a:off x="3364992" y="2739716"/>
          <a:ext cx="3785616" cy="521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Up to date contact details</a:t>
          </a:r>
          <a:endParaRPr lang="en-US" sz="1400" kern="1200"/>
        </a:p>
      </dsp:txBody>
      <dsp:txXfrm>
        <a:off x="3390465" y="2765189"/>
        <a:ext cx="3734670" cy="470871"/>
      </dsp:txXfrm>
    </dsp:sp>
    <dsp:sp modelId="{74CF1FE4-FC90-4CC8-9C3E-774952D90E7F}">
      <dsp:nvSpPr>
        <dsp:cNvPr id="0" name=""/>
        <dsp:cNvSpPr/>
      </dsp:nvSpPr>
      <dsp:spPr>
        <a:xfrm>
          <a:off x="3364992" y="3287624"/>
          <a:ext cx="3785616" cy="5218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Annual industry training</a:t>
          </a:r>
          <a:endParaRPr lang="en-US" sz="1400" kern="1200"/>
        </a:p>
      </dsp:txBody>
      <dsp:txXfrm>
        <a:off x="3390465" y="3313097"/>
        <a:ext cx="3734670" cy="470871"/>
      </dsp:txXfrm>
    </dsp:sp>
    <dsp:sp modelId="{0E8123CC-A0C7-44DD-A0EB-00847D921A50}">
      <dsp:nvSpPr>
        <dsp:cNvPr id="0" name=""/>
        <dsp:cNvSpPr/>
      </dsp:nvSpPr>
      <dsp:spPr>
        <a:xfrm>
          <a:off x="3364992" y="3835533"/>
          <a:ext cx="3785616" cy="5218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Annual industry exercise</a:t>
          </a:r>
          <a:endParaRPr lang="en-US" sz="1400" kern="1200"/>
        </a:p>
      </dsp:txBody>
      <dsp:txXfrm>
        <a:off x="3390465" y="3861006"/>
        <a:ext cx="3734670" cy="4708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9917-77D3-4B21-8147-875F8F12DED6}">
      <dsp:nvSpPr>
        <dsp:cNvPr id="0" name=""/>
        <dsp:cNvSpPr/>
      </dsp:nvSpPr>
      <dsp:spPr>
        <a:xfrm>
          <a:off x="1963800" y="306484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9B9A-B77B-4FE9-9C99-B14C89216421}">
      <dsp:nvSpPr>
        <dsp:cNvPr id="0" name=""/>
        <dsp:cNvSpPr/>
      </dsp:nvSpPr>
      <dsp:spPr>
        <a:xfrm>
          <a:off x="559800" y="19792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3200" kern="1200"/>
            <a:t>CCO	</a:t>
          </a:r>
          <a:r>
            <a:rPr lang="en-NZ" sz="3200" kern="1200">
              <a:hlinkClick xmlns:r="http://schemas.openxmlformats.org/officeDocument/2006/relationships" r:id="rId2"/>
            </a:rPr>
            <a:t>www.cco.org.nz</a:t>
          </a:r>
          <a:endParaRPr lang="en-US" sz="3200" kern="1200"/>
        </a:p>
      </dsp:txBody>
      <dsp:txXfrm>
        <a:off x="559800" y="1979234"/>
        <a:ext cx="4320000" cy="648000"/>
      </dsp:txXfrm>
    </dsp:sp>
    <dsp:sp modelId="{92DA1821-FF20-4878-8EF6-88EB7189BDDC}">
      <dsp:nvSpPr>
        <dsp:cNvPr id="0" name=""/>
        <dsp:cNvSpPr/>
      </dsp:nvSpPr>
      <dsp:spPr>
        <a:xfrm>
          <a:off x="559800" y="2702001"/>
          <a:ext cx="4320000" cy="1342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Current Events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Historic Events – Examples of Notices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Publications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Training Information</a:t>
          </a:r>
          <a:endParaRPr lang="en-US" sz="1700" kern="1200"/>
        </a:p>
      </dsp:txBody>
      <dsp:txXfrm>
        <a:off x="559800" y="2702001"/>
        <a:ext cx="4320000" cy="1342851"/>
      </dsp:txXfrm>
    </dsp:sp>
    <dsp:sp modelId="{4D953E6D-9A6A-4D90-9A3A-813BA8251BAA}">
      <dsp:nvSpPr>
        <dsp:cNvPr id="0" name=""/>
        <dsp:cNvSpPr/>
      </dsp:nvSpPr>
      <dsp:spPr>
        <a:xfrm>
          <a:off x="7039800" y="306484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0A47A-4F78-4703-A807-60CC23C8AC1C}">
      <dsp:nvSpPr>
        <dsp:cNvPr id="0" name=""/>
        <dsp:cNvSpPr/>
      </dsp:nvSpPr>
      <dsp:spPr>
        <a:xfrm>
          <a:off x="5635800" y="19792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3200" kern="1200"/>
            <a:t>TSO	</a:t>
          </a:r>
          <a:r>
            <a:rPr lang="en-NZ" sz="3200" kern="1200">
              <a:hlinkClick xmlns:r="http://schemas.openxmlformats.org/officeDocument/2006/relationships" r:id="rId4"/>
            </a:rPr>
            <a:t>www.oatis.co.nz</a:t>
          </a:r>
          <a:endParaRPr lang="en-US" sz="3200" kern="1200"/>
        </a:p>
      </dsp:txBody>
      <dsp:txXfrm>
        <a:off x="5635800" y="1979234"/>
        <a:ext cx="4320000" cy="648000"/>
      </dsp:txXfrm>
    </dsp:sp>
    <dsp:sp modelId="{E4C1DBC7-F406-41CA-A885-122F49BED2BA}">
      <dsp:nvSpPr>
        <dsp:cNvPr id="0" name=""/>
        <dsp:cNvSpPr/>
      </dsp:nvSpPr>
      <dsp:spPr>
        <a:xfrm>
          <a:off x="5635800" y="2702001"/>
          <a:ext cx="4320000" cy="1342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Notices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Retailer &amp; Large Consumer Template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Publications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Quick Reference Guides</a:t>
          </a:r>
          <a:endParaRPr lang="en-US" sz="1700" kern="1200"/>
        </a:p>
      </dsp:txBody>
      <dsp:txXfrm>
        <a:off x="5635800" y="2702001"/>
        <a:ext cx="4320000" cy="1342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AEFDC-FBDC-4116-8F69-F2FD827F2C4B}">
      <dsp:nvSpPr>
        <dsp:cNvPr id="0" name=""/>
        <dsp:cNvSpPr/>
      </dsp:nvSpPr>
      <dsp:spPr>
        <a:xfrm>
          <a:off x="0" y="100645"/>
          <a:ext cx="5102662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What are they?</a:t>
          </a:r>
          <a:endParaRPr lang="en-US" sz="2100" kern="1200"/>
        </a:p>
      </dsp:txBody>
      <dsp:txXfrm>
        <a:off x="24588" y="125233"/>
        <a:ext cx="5053486" cy="454509"/>
      </dsp:txXfrm>
    </dsp:sp>
    <dsp:sp modelId="{C1DA61AB-AC5E-4805-BBD8-9CA2C58A3EED}">
      <dsp:nvSpPr>
        <dsp:cNvPr id="0" name=""/>
        <dsp:cNvSpPr/>
      </dsp:nvSpPr>
      <dsp:spPr>
        <a:xfrm>
          <a:off x="0" y="664810"/>
          <a:ext cx="5102662" cy="503685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 do we have Regulations?</a:t>
          </a:r>
        </a:p>
      </dsp:txBody>
      <dsp:txXfrm>
        <a:off x="24588" y="689398"/>
        <a:ext cx="5053486" cy="454509"/>
      </dsp:txXfrm>
    </dsp:sp>
    <dsp:sp modelId="{EF22877E-0C53-4EBD-B8FB-8F719595772E}">
      <dsp:nvSpPr>
        <dsp:cNvPr id="0" name=""/>
        <dsp:cNvSpPr/>
      </dsp:nvSpPr>
      <dsp:spPr>
        <a:xfrm>
          <a:off x="0" y="1228975"/>
          <a:ext cx="5102662" cy="503685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When do they occur?</a:t>
          </a:r>
          <a:endParaRPr lang="en-US" sz="2100" kern="1200"/>
        </a:p>
      </dsp:txBody>
      <dsp:txXfrm>
        <a:off x="24588" y="1253563"/>
        <a:ext cx="5053486" cy="454509"/>
      </dsp:txXfrm>
    </dsp:sp>
    <dsp:sp modelId="{A65881DF-2532-4432-A89E-AB47B61A0236}">
      <dsp:nvSpPr>
        <dsp:cNvPr id="0" name=""/>
        <dsp:cNvSpPr/>
      </dsp:nvSpPr>
      <dsp:spPr>
        <a:xfrm>
          <a:off x="0" y="1793140"/>
          <a:ext cx="5102662" cy="503685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are they fixed?</a:t>
          </a:r>
        </a:p>
      </dsp:txBody>
      <dsp:txXfrm>
        <a:off x="24588" y="1817728"/>
        <a:ext cx="5053486" cy="454509"/>
      </dsp:txXfrm>
    </dsp:sp>
    <dsp:sp modelId="{384C3917-F3E2-4D74-BAC2-6602B5D78A5D}">
      <dsp:nvSpPr>
        <dsp:cNvPr id="0" name=""/>
        <dsp:cNvSpPr/>
      </dsp:nvSpPr>
      <dsp:spPr>
        <a:xfrm>
          <a:off x="0" y="2357305"/>
          <a:ext cx="5102662" cy="503685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Who is required to act?</a:t>
          </a:r>
          <a:endParaRPr lang="en-US" sz="2100" kern="1200"/>
        </a:p>
      </dsp:txBody>
      <dsp:txXfrm>
        <a:off x="24588" y="2381893"/>
        <a:ext cx="5053486" cy="454509"/>
      </dsp:txXfrm>
    </dsp:sp>
    <dsp:sp modelId="{73FE2863-AB7A-4A56-A95B-A6ED7D6A4C9E}">
      <dsp:nvSpPr>
        <dsp:cNvPr id="0" name=""/>
        <dsp:cNvSpPr/>
      </dsp:nvSpPr>
      <dsp:spPr>
        <a:xfrm>
          <a:off x="0" y="2921470"/>
          <a:ext cx="5102662" cy="503685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/>
            <a:t>What are they required to do?</a:t>
          </a:r>
          <a:endParaRPr lang="en-US" sz="2100" kern="1200"/>
        </a:p>
      </dsp:txBody>
      <dsp:txXfrm>
        <a:off x="24588" y="2946058"/>
        <a:ext cx="5053486" cy="454509"/>
      </dsp:txXfrm>
    </dsp:sp>
    <dsp:sp modelId="{952EB6C6-FC07-47BB-8665-626ECEFF658D}">
      <dsp:nvSpPr>
        <dsp:cNvPr id="0" name=""/>
        <dsp:cNvSpPr/>
      </dsp:nvSpPr>
      <dsp:spPr>
        <a:xfrm>
          <a:off x="0" y="3485635"/>
          <a:ext cx="5102662" cy="503685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we prepare?</a:t>
          </a:r>
        </a:p>
      </dsp:txBody>
      <dsp:txXfrm>
        <a:off x="24588" y="3510223"/>
        <a:ext cx="5053486" cy="454509"/>
      </dsp:txXfrm>
    </dsp:sp>
    <dsp:sp modelId="{A2896296-0D5F-4723-A63A-1941AB26BCD0}">
      <dsp:nvSpPr>
        <dsp:cNvPr id="0" name=""/>
        <dsp:cNvSpPr/>
      </dsp:nvSpPr>
      <dsp:spPr>
        <a:xfrm>
          <a:off x="0" y="4049800"/>
          <a:ext cx="5102662" cy="5036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Where do you get more information?</a:t>
          </a:r>
        </a:p>
      </dsp:txBody>
      <dsp:txXfrm>
        <a:off x="24588" y="4074388"/>
        <a:ext cx="5053486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40641-4C9E-472F-8546-0DF01681E37D}">
      <dsp:nvSpPr>
        <dsp:cNvPr id="0" name=""/>
        <dsp:cNvSpPr/>
      </dsp:nvSpPr>
      <dsp:spPr>
        <a:xfrm>
          <a:off x="0" y="0"/>
          <a:ext cx="5370841" cy="9062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a shortage of gas relative to demand </a:t>
          </a:r>
          <a:r>
            <a:rPr lang="en-US" sz="1700" kern="1200"/>
            <a:t>that can’t be resolved through standard industry processes</a:t>
          </a:r>
          <a:endParaRPr lang="en-NZ" sz="1700" kern="1200"/>
        </a:p>
      </dsp:txBody>
      <dsp:txXfrm>
        <a:off x="26542" y="26542"/>
        <a:ext cx="4316386" cy="853133"/>
      </dsp:txXfrm>
    </dsp:sp>
    <dsp:sp modelId="{36BCD29B-606F-4AB4-8329-D89AF39A9EB0}">
      <dsp:nvSpPr>
        <dsp:cNvPr id="0" name=""/>
        <dsp:cNvSpPr/>
      </dsp:nvSpPr>
      <dsp:spPr>
        <a:xfrm>
          <a:off x="449807" y="1070984"/>
          <a:ext cx="5370841" cy="90621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typically associated with production or transmission system failure </a:t>
          </a:r>
          <a:endParaRPr lang="en-NZ" sz="1700" kern="1200"/>
        </a:p>
      </dsp:txBody>
      <dsp:txXfrm>
        <a:off x="476349" y="1097526"/>
        <a:ext cx="4278908" cy="853133"/>
      </dsp:txXfrm>
    </dsp:sp>
    <dsp:sp modelId="{A3060F68-F725-4221-B7C8-25E62317186B}">
      <dsp:nvSpPr>
        <dsp:cNvPr id="0" name=""/>
        <dsp:cNvSpPr/>
      </dsp:nvSpPr>
      <dsp:spPr>
        <a:xfrm>
          <a:off x="892902" y="2141969"/>
          <a:ext cx="5370841" cy="90621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Gas consumers can’t be automatically switched off to reduce demand (unlike electricity)</a:t>
          </a:r>
          <a:endParaRPr lang="en-US" sz="1700" kern="1200"/>
        </a:p>
      </dsp:txBody>
      <dsp:txXfrm>
        <a:off x="919444" y="2168511"/>
        <a:ext cx="4285621" cy="853133"/>
      </dsp:txXfrm>
    </dsp:sp>
    <dsp:sp modelId="{F650A44B-E899-449A-959E-64D430487531}">
      <dsp:nvSpPr>
        <dsp:cNvPr id="0" name=""/>
        <dsp:cNvSpPr/>
      </dsp:nvSpPr>
      <dsp:spPr>
        <a:xfrm>
          <a:off x="1342710" y="3212954"/>
          <a:ext cx="5370841" cy="90621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/>
            <a:t>It’s expensive and time consuming to reinstate a gas network if the pressure drops too low.</a:t>
          </a:r>
        </a:p>
      </dsp:txBody>
      <dsp:txXfrm>
        <a:off x="1369252" y="3239496"/>
        <a:ext cx="4278908" cy="853133"/>
      </dsp:txXfrm>
    </dsp:sp>
    <dsp:sp modelId="{88EF59BF-8AB6-4475-A5F9-D12EAA646E87}">
      <dsp:nvSpPr>
        <dsp:cNvPr id="0" name=""/>
        <dsp:cNvSpPr/>
      </dsp:nvSpPr>
      <dsp:spPr>
        <a:xfrm>
          <a:off x="4781800" y="694080"/>
          <a:ext cx="589041" cy="5890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600" kern="1200"/>
        </a:p>
      </dsp:txBody>
      <dsp:txXfrm>
        <a:off x="4914334" y="694080"/>
        <a:ext cx="323973" cy="443253"/>
      </dsp:txXfrm>
    </dsp:sp>
    <dsp:sp modelId="{7FFC28EA-25F2-4BA3-BF57-28C6073CAB98}">
      <dsp:nvSpPr>
        <dsp:cNvPr id="0" name=""/>
        <dsp:cNvSpPr/>
      </dsp:nvSpPr>
      <dsp:spPr>
        <a:xfrm>
          <a:off x="5231607" y="1765065"/>
          <a:ext cx="589041" cy="5890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600" kern="1200"/>
        </a:p>
      </dsp:txBody>
      <dsp:txXfrm>
        <a:off x="5364141" y="1765065"/>
        <a:ext cx="323973" cy="443253"/>
      </dsp:txXfrm>
    </dsp:sp>
    <dsp:sp modelId="{3C4C3B68-F2BC-4F66-B5FD-67140F1D4CF1}">
      <dsp:nvSpPr>
        <dsp:cNvPr id="0" name=""/>
        <dsp:cNvSpPr/>
      </dsp:nvSpPr>
      <dsp:spPr>
        <a:xfrm>
          <a:off x="5674702" y="2836049"/>
          <a:ext cx="589041" cy="5890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600" kern="1200"/>
        </a:p>
      </dsp:txBody>
      <dsp:txXfrm>
        <a:off x="5807236" y="2836049"/>
        <a:ext cx="323973" cy="443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3F3E-0104-4E27-A4D9-92A26E509DC8}">
      <dsp:nvSpPr>
        <dsp:cNvPr id="0" name=""/>
        <dsp:cNvSpPr/>
      </dsp:nvSpPr>
      <dsp:spPr>
        <a:xfrm>
          <a:off x="0" y="1780566"/>
          <a:ext cx="99060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7B1BD-4862-4AED-AB8A-AE32ECA54E39}">
      <dsp:nvSpPr>
        <dsp:cNvPr id="0" name=""/>
        <dsp:cNvSpPr/>
      </dsp:nvSpPr>
      <dsp:spPr>
        <a:xfrm rot="8100000">
          <a:off x="57961" y="410350"/>
          <a:ext cx="261882" cy="26188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AF38-FB23-43FC-8AF5-70BB8354DC1F}">
      <dsp:nvSpPr>
        <dsp:cNvPr id="0" name=""/>
        <dsp:cNvSpPr/>
      </dsp:nvSpPr>
      <dsp:spPr>
        <a:xfrm>
          <a:off x="87054" y="439443"/>
          <a:ext cx="203696" cy="2036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6BA70-6838-444F-993B-0995BD5ECBDF}">
      <dsp:nvSpPr>
        <dsp:cNvPr id="0" name=""/>
        <dsp:cNvSpPr/>
      </dsp:nvSpPr>
      <dsp:spPr>
        <a:xfrm>
          <a:off x="374082" y="726471"/>
          <a:ext cx="3292967" cy="105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Gas Governance (Critical Contingency Management) Regulations 2008 introduced</a:t>
          </a:r>
        </a:p>
      </dsp:txBody>
      <dsp:txXfrm>
        <a:off x="374082" y="726471"/>
        <a:ext cx="3292967" cy="1054095"/>
      </dsp:txXfrm>
    </dsp:sp>
    <dsp:sp modelId="{800EF850-C707-4AD2-81CA-5279B2E385A4}">
      <dsp:nvSpPr>
        <dsp:cNvPr id="0" name=""/>
        <dsp:cNvSpPr/>
      </dsp:nvSpPr>
      <dsp:spPr>
        <a:xfrm>
          <a:off x="374082" y="356113"/>
          <a:ext cx="3292967" cy="3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2008</a:t>
          </a:r>
        </a:p>
      </dsp:txBody>
      <dsp:txXfrm>
        <a:off x="374082" y="356113"/>
        <a:ext cx="3292967" cy="370357"/>
      </dsp:txXfrm>
    </dsp:sp>
    <dsp:sp modelId="{CF4023C4-9374-4B12-AC2E-F16EA59E31D7}">
      <dsp:nvSpPr>
        <dsp:cNvPr id="0" name=""/>
        <dsp:cNvSpPr/>
      </dsp:nvSpPr>
      <dsp:spPr>
        <a:xfrm>
          <a:off x="188903" y="726471"/>
          <a:ext cx="0" cy="1054095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4DA75-A5ED-4497-815D-9B379C124BF1}">
      <dsp:nvSpPr>
        <dsp:cNvPr id="0" name=""/>
        <dsp:cNvSpPr/>
      </dsp:nvSpPr>
      <dsp:spPr>
        <a:xfrm>
          <a:off x="154949" y="1747234"/>
          <a:ext cx="66664" cy="666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DFE9D-6312-4BD4-B3D7-1C7D11070331}">
      <dsp:nvSpPr>
        <dsp:cNvPr id="0" name=""/>
        <dsp:cNvSpPr/>
      </dsp:nvSpPr>
      <dsp:spPr>
        <a:xfrm rot="18900000">
          <a:off x="2035002" y="2888899"/>
          <a:ext cx="261882" cy="26188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9601-6514-4B5F-8924-2978BA863382}">
      <dsp:nvSpPr>
        <dsp:cNvPr id="0" name=""/>
        <dsp:cNvSpPr/>
      </dsp:nvSpPr>
      <dsp:spPr>
        <a:xfrm>
          <a:off x="2064095" y="2917992"/>
          <a:ext cx="203696" cy="2036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0CAE5-A1D4-42C9-AA73-F372434F4656}">
      <dsp:nvSpPr>
        <dsp:cNvPr id="0" name=""/>
        <dsp:cNvSpPr/>
      </dsp:nvSpPr>
      <dsp:spPr>
        <a:xfrm>
          <a:off x="2351122" y="1780566"/>
          <a:ext cx="3292967" cy="105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Major Critical Contingency on the Maui pipeline 2011</a:t>
          </a:r>
        </a:p>
      </dsp:txBody>
      <dsp:txXfrm>
        <a:off x="2351122" y="1780566"/>
        <a:ext cx="3292967" cy="1054095"/>
      </dsp:txXfrm>
    </dsp:sp>
    <dsp:sp modelId="{3ADD2ED4-EA1E-4C05-8676-8091D0FD8DEF}">
      <dsp:nvSpPr>
        <dsp:cNvPr id="0" name=""/>
        <dsp:cNvSpPr/>
      </dsp:nvSpPr>
      <dsp:spPr>
        <a:xfrm>
          <a:off x="2351122" y="2834661"/>
          <a:ext cx="3292967" cy="3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2011</a:t>
          </a:r>
        </a:p>
      </dsp:txBody>
      <dsp:txXfrm>
        <a:off x="2351122" y="2834661"/>
        <a:ext cx="3292967" cy="370357"/>
      </dsp:txXfrm>
    </dsp:sp>
    <dsp:sp modelId="{02BD9F24-2EF9-4764-8E45-247B85A5C0CF}">
      <dsp:nvSpPr>
        <dsp:cNvPr id="0" name=""/>
        <dsp:cNvSpPr/>
      </dsp:nvSpPr>
      <dsp:spPr>
        <a:xfrm>
          <a:off x="2165943" y="1780566"/>
          <a:ext cx="0" cy="1054095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C5347-0F20-4DA8-8F78-F439BCE796B7}">
      <dsp:nvSpPr>
        <dsp:cNvPr id="0" name=""/>
        <dsp:cNvSpPr/>
      </dsp:nvSpPr>
      <dsp:spPr>
        <a:xfrm>
          <a:off x="2131990" y="1747234"/>
          <a:ext cx="66664" cy="666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5F971-A09B-4309-943F-D7742A314AD9}">
      <dsp:nvSpPr>
        <dsp:cNvPr id="0" name=""/>
        <dsp:cNvSpPr/>
      </dsp:nvSpPr>
      <dsp:spPr>
        <a:xfrm rot="8100000">
          <a:off x="4012042" y="410350"/>
          <a:ext cx="261882" cy="26188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3277F-B5AF-4AF2-8915-363DEDE8237F}">
      <dsp:nvSpPr>
        <dsp:cNvPr id="0" name=""/>
        <dsp:cNvSpPr/>
      </dsp:nvSpPr>
      <dsp:spPr>
        <a:xfrm>
          <a:off x="4041135" y="439443"/>
          <a:ext cx="203696" cy="2036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3BA16-580A-4CDB-8D65-AEB32F0ADCBD}">
      <dsp:nvSpPr>
        <dsp:cNvPr id="0" name=""/>
        <dsp:cNvSpPr/>
      </dsp:nvSpPr>
      <dsp:spPr>
        <a:xfrm>
          <a:off x="4328162" y="726471"/>
          <a:ext cx="3292967" cy="105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Regulations were amended in 2014</a:t>
          </a:r>
        </a:p>
      </dsp:txBody>
      <dsp:txXfrm>
        <a:off x="4328162" y="726471"/>
        <a:ext cx="3292967" cy="1054095"/>
      </dsp:txXfrm>
    </dsp:sp>
    <dsp:sp modelId="{8F81A40F-FBF8-4246-BD0C-ED1643F82208}">
      <dsp:nvSpPr>
        <dsp:cNvPr id="0" name=""/>
        <dsp:cNvSpPr/>
      </dsp:nvSpPr>
      <dsp:spPr>
        <a:xfrm>
          <a:off x="4328162" y="356113"/>
          <a:ext cx="3292967" cy="3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2014</a:t>
          </a:r>
        </a:p>
      </dsp:txBody>
      <dsp:txXfrm>
        <a:off x="4328162" y="356113"/>
        <a:ext cx="3292967" cy="370357"/>
      </dsp:txXfrm>
    </dsp:sp>
    <dsp:sp modelId="{4FB25BC7-FAA3-4C21-A447-46DF6F61DC43}">
      <dsp:nvSpPr>
        <dsp:cNvPr id="0" name=""/>
        <dsp:cNvSpPr/>
      </dsp:nvSpPr>
      <dsp:spPr>
        <a:xfrm>
          <a:off x="4142983" y="726471"/>
          <a:ext cx="0" cy="1054095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C85E7-5636-4EBF-8B98-C9A0C9455B62}">
      <dsp:nvSpPr>
        <dsp:cNvPr id="0" name=""/>
        <dsp:cNvSpPr/>
      </dsp:nvSpPr>
      <dsp:spPr>
        <a:xfrm>
          <a:off x="4109030" y="1747234"/>
          <a:ext cx="66664" cy="666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CC3AE-B96B-4565-946D-CA27A13039E1}">
      <dsp:nvSpPr>
        <dsp:cNvPr id="0" name=""/>
        <dsp:cNvSpPr/>
      </dsp:nvSpPr>
      <dsp:spPr>
        <a:xfrm rot="18900000">
          <a:off x="5989082" y="2888899"/>
          <a:ext cx="261882" cy="26188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2F97-8BE5-4EDA-B319-8306B15DBB94}">
      <dsp:nvSpPr>
        <dsp:cNvPr id="0" name=""/>
        <dsp:cNvSpPr/>
      </dsp:nvSpPr>
      <dsp:spPr>
        <a:xfrm>
          <a:off x="6018175" y="2917992"/>
          <a:ext cx="203696" cy="2036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A57BD-A936-49BC-A50F-7D61635BCBD3}">
      <dsp:nvSpPr>
        <dsp:cNvPr id="0" name=""/>
        <dsp:cNvSpPr/>
      </dsp:nvSpPr>
      <dsp:spPr>
        <a:xfrm>
          <a:off x="6305203" y="1780566"/>
          <a:ext cx="3292967" cy="105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Regulations amended to remove Taupo and Broadlands DP Pressure Thresholds</a:t>
          </a:r>
        </a:p>
      </dsp:txBody>
      <dsp:txXfrm>
        <a:off x="6305203" y="1780566"/>
        <a:ext cx="3292967" cy="1054095"/>
      </dsp:txXfrm>
    </dsp:sp>
    <dsp:sp modelId="{56073E27-4004-45BC-A06D-D7B9CFD89A32}">
      <dsp:nvSpPr>
        <dsp:cNvPr id="0" name=""/>
        <dsp:cNvSpPr/>
      </dsp:nvSpPr>
      <dsp:spPr>
        <a:xfrm>
          <a:off x="6305203" y="2834661"/>
          <a:ext cx="3292967" cy="3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2024</a:t>
          </a:r>
        </a:p>
      </dsp:txBody>
      <dsp:txXfrm>
        <a:off x="6305203" y="2834661"/>
        <a:ext cx="3292967" cy="370357"/>
      </dsp:txXfrm>
    </dsp:sp>
    <dsp:sp modelId="{D2404EA4-3E27-4B21-95EC-3862F7FEB9E3}">
      <dsp:nvSpPr>
        <dsp:cNvPr id="0" name=""/>
        <dsp:cNvSpPr/>
      </dsp:nvSpPr>
      <dsp:spPr>
        <a:xfrm>
          <a:off x="6120024" y="1780566"/>
          <a:ext cx="0" cy="1054095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C7577-D16D-40FB-9377-2004BEC4F8AC}">
      <dsp:nvSpPr>
        <dsp:cNvPr id="0" name=""/>
        <dsp:cNvSpPr/>
      </dsp:nvSpPr>
      <dsp:spPr>
        <a:xfrm>
          <a:off x="6086070" y="1747234"/>
          <a:ext cx="66664" cy="666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E6F56-B38D-4858-AA75-F082F892786F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14EFB-8C55-49AD-A9E9-DD9AF4BC985C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08188-7F53-40A9-A097-1EF8DD77704E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/>
            <a:t>Gas production has an unplanned outage</a:t>
          </a:r>
          <a:endParaRPr lang="en-US" sz="2500" kern="1200"/>
        </a:p>
      </dsp:txBody>
      <dsp:txXfrm>
        <a:off x="1816103" y="671"/>
        <a:ext cx="4447536" cy="1572384"/>
      </dsp:txXfrm>
    </dsp:sp>
    <dsp:sp modelId="{E5565E24-6800-4FC5-9B7D-5DB7AA1A21CE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7A97C-7FB9-466A-B1BC-C292F84646B0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85E16-2C93-4142-BFC8-D3DA58A791A3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/>
            <a:t>A physical problem with the gas transmission pipeline system</a:t>
          </a:r>
          <a:endParaRPr lang="en-US" sz="2500" kern="1200"/>
        </a:p>
      </dsp:txBody>
      <dsp:txXfrm>
        <a:off x="1816103" y="1966151"/>
        <a:ext cx="4447536" cy="1572384"/>
      </dsp:txXfrm>
    </dsp:sp>
    <dsp:sp modelId="{495CB581-2C55-4080-BDF6-6243A3B5728B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E0AF-CA45-4974-ADC6-3E2ABDBC3D7F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66797-F84E-4615-84A0-FEEE695DBD1E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Supply can't keep up with demand</a:t>
          </a:r>
        </a:p>
      </dsp:txBody>
      <dsp:txXfrm>
        <a:off x="1816103" y="3931632"/>
        <a:ext cx="4447536" cy="1572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886E8-4A3F-4284-8974-C24D8F31FC6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DBE6D-453F-402D-907A-EB723D32338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33DF4-7CB4-4FA6-B88D-B668591AD23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/>
            <a:t>Curtailment of consumers.</a:t>
          </a:r>
          <a:endParaRPr lang="en-US" sz="2500" kern="1200"/>
        </a:p>
      </dsp:txBody>
      <dsp:txXfrm>
        <a:off x="1435590" y="531"/>
        <a:ext cx="9080009" cy="1242935"/>
      </dsp:txXfrm>
    </dsp:sp>
    <dsp:sp modelId="{7FCD7B68-9812-4BB3-AFE6-353742FEC7A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ACA4E-E972-407D-AD75-28E09D3BA0E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D265-588B-4550-A59B-8FE70B43290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/>
            <a:t>and/or </a:t>
          </a:r>
          <a:endParaRPr lang="en-US" sz="2500" kern="1200"/>
        </a:p>
      </dsp:txBody>
      <dsp:txXfrm>
        <a:off x="1435590" y="1554201"/>
        <a:ext cx="9080009" cy="1242935"/>
      </dsp:txXfrm>
    </dsp:sp>
    <dsp:sp modelId="{62CCC9EE-40C2-4C0D-96FC-E356D4E4D88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955A4-EB2B-4D19-B4D1-A36EEE62C18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43925-7081-4F55-9967-D6114B81193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/>
            <a:t>Supply of more gas if it is available and will help the situation.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888D-672E-4C8D-9FBF-BFE86289E4B7}">
      <dsp:nvSpPr>
        <dsp:cNvPr id="0" name=""/>
        <dsp:cNvSpPr/>
      </dsp:nvSpPr>
      <dsp:spPr>
        <a:xfrm>
          <a:off x="0" y="4244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CD01F-2E98-47D3-93B9-09E2549CC84D}">
      <dsp:nvSpPr>
        <dsp:cNvPr id="0" name=""/>
        <dsp:cNvSpPr/>
      </dsp:nvSpPr>
      <dsp:spPr>
        <a:xfrm>
          <a:off x="333341" y="7016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Transmission System Operator</a:t>
          </a:r>
        </a:p>
      </dsp:txBody>
      <dsp:txXfrm>
        <a:off x="367926" y="104745"/>
        <a:ext cx="4597613" cy="639310"/>
      </dsp:txXfrm>
    </dsp:sp>
    <dsp:sp modelId="{B0C04B85-F2B4-481A-BA9E-70F604C840F5}">
      <dsp:nvSpPr>
        <dsp:cNvPr id="0" name=""/>
        <dsp:cNvSpPr/>
      </dsp:nvSpPr>
      <dsp:spPr>
        <a:xfrm>
          <a:off x="0" y="151304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8B131-9268-4947-9FDC-534EDC67CEA9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Critical Contingency Operator</a:t>
          </a:r>
        </a:p>
      </dsp:txBody>
      <dsp:txXfrm>
        <a:off x="367926" y="1193385"/>
        <a:ext cx="4597613" cy="639310"/>
      </dsp:txXfrm>
    </dsp:sp>
    <dsp:sp modelId="{40285D68-E96A-4169-BFAB-BFEB37F6A37C}">
      <dsp:nvSpPr>
        <dsp:cNvPr id="0" name=""/>
        <dsp:cNvSpPr/>
      </dsp:nvSpPr>
      <dsp:spPr>
        <a:xfrm>
          <a:off x="0" y="260168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13D64-2D77-4988-9539-D3F389BF7B0C}">
      <dsp:nvSpPr>
        <dsp:cNvPr id="0" name=""/>
        <dsp:cNvSpPr/>
      </dsp:nvSpPr>
      <dsp:spPr>
        <a:xfrm>
          <a:off x="333341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/>
            <a:t>Retailers</a:t>
          </a:r>
          <a:endParaRPr lang="en-US" sz="2400" kern="1200"/>
        </a:p>
      </dsp:txBody>
      <dsp:txXfrm>
        <a:off x="367926" y="2282025"/>
        <a:ext cx="4597613" cy="639310"/>
      </dsp:txXfrm>
    </dsp:sp>
    <dsp:sp modelId="{D705516E-F029-4079-8FE2-985954B63875}">
      <dsp:nvSpPr>
        <dsp:cNvPr id="0" name=""/>
        <dsp:cNvSpPr/>
      </dsp:nvSpPr>
      <dsp:spPr>
        <a:xfrm>
          <a:off x="0" y="369031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B8938-2F64-41BF-B14E-B7C66A3A2093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/>
            <a:t>Large Consumers</a:t>
          </a:r>
          <a:endParaRPr lang="en-US" sz="2400" kern="1200"/>
        </a:p>
      </dsp:txBody>
      <dsp:txXfrm>
        <a:off x="367926" y="3370665"/>
        <a:ext cx="4597613" cy="639310"/>
      </dsp:txXfrm>
    </dsp:sp>
    <dsp:sp modelId="{63F69325-8E87-4A00-84F0-2E6C5C225B05}">
      <dsp:nvSpPr>
        <dsp:cNvPr id="0" name=""/>
        <dsp:cNvSpPr/>
      </dsp:nvSpPr>
      <dsp:spPr>
        <a:xfrm>
          <a:off x="0" y="477895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BDB13-9940-4F83-96C1-A569A0DC90AA}">
      <dsp:nvSpPr>
        <dsp:cNvPr id="0" name=""/>
        <dsp:cNvSpPr/>
      </dsp:nvSpPr>
      <dsp:spPr>
        <a:xfrm>
          <a:off x="333341" y="4424719"/>
          <a:ext cx="4666783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/>
            <a:t>Producers</a:t>
          </a:r>
          <a:endParaRPr lang="en-US" sz="2400" kern="1200"/>
        </a:p>
      </dsp:txBody>
      <dsp:txXfrm>
        <a:off x="367926" y="4459304"/>
        <a:ext cx="4597613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C1334-15D2-49DE-8274-C9614290AF01}">
      <dsp:nvSpPr>
        <dsp:cNvPr id="0" name=""/>
        <dsp:cNvSpPr/>
      </dsp:nvSpPr>
      <dsp:spPr>
        <a:xfrm>
          <a:off x="480949" y="465900"/>
          <a:ext cx="781523" cy="7815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7D219-29CB-4BDE-B1C4-A8DADDCFB79D}">
      <dsp:nvSpPr>
        <dsp:cNvPr id="0" name=""/>
        <dsp:cNvSpPr/>
      </dsp:nvSpPr>
      <dsp:spPr>
        <a:xfrm>
          <a:off x="3351" y="1644046"/>
          <a:ext cx="1736718" cy="146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Operate the system using a suite of contracts and operating codes</a:t>
          </a:r>
          <a:endParaRPr lang="en-US" sz="1600" kern="1200"/>
        </a:p>
      </dsp:txBody>
      <dsp:txXfrm>
        <a:off x="3351" y="1644046"/>
        <a:ext cx="1736718" cy="1465356"/>
      </dsp:txXfrm>
    </dsp:sp>
    <dsp:sp modelId="{136F3A4B-5219-42F3-917F-010B021C8EF9}">
      <dsp:nvSpPr>
        <dsp:cNvPr id="0" name=""/>
        <dsp:cNvSpPr/>
      </dsp:nvSpPr>
      <dsp:spPr>
        <a:xfrm>
          <a:off x="2521593" y="465900"/>
          <a:ext cx="781523" cy="7815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E697F-E600-446D-AEB5-4783BD85ED4F}">
      <dsp:nvSpPr>
        <dsp:cNvPr id="0" name=""/>
        <dsp:cNvSpPr/>
      </dsp:nvSpPr>
      <dsp:spPr>
        <a:xfrm>
          <a:off x="2043996" y="1644046"/>
          <a:ext cx="1736718" cy="146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Identify there is a potential issue</a:t>
          </a:r>
          <a:endParaRPr lang="en-US" sz="1600" kern="1200"/>
        </a:p>
      </dsp:txBody>
      <dsp:txXfrm>
        <a:off x="2043996" y="1644046"/>
        <a:ext cx="1736718" cy="1465356"/>
      </dsp:txXfrm>
    </dsp:sp>
    <dsp:sp modelId="{F41D2233-B36F-4214-9A74-5558F42B89BC}">
      <dsp:nvSpPr>
        <dsp:cNvPr id="0" name=""/>
        <dsp:cNvSpPr/>
      </dsp:nvSpPr>
      <dsp:spPr>
        <a:xfrm>
          <a:off x="4562238" y="465900"/>
          <a:ext cx="781523" cy="7815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50B8-6587-4ED8-968B-2BB12BDC3AF7}">
      <dsp:nvSpPr>
        <dsp:cNvPr id="0" name=""/>
        <dsp:cNvSpPr/>
      </dsp:nvSpPr>
      <dsp:spPr>
        <a:xfrm>
          <a:off x="4084640" y="1644046"/>
          <a:ext cx="1736718" cy="146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Notify Critical Contingency Operator </a:t>
          </a:r>
          <a:endParaRPr lang="en-US" sz="1600" kern="1200"/>
        </a:p>
      </dsp:txBody>
      <dsp:txXfrm>
        <a:off x="4084640" y="1644046"/>
        <a:ext cx="1736718" cy="1465356"/>
      </dsp:txXfrm>
    </dsp:sp>
    <dsp:sp modelId="{7AB0D8A0-5BF9-4D51-BD1B-B70C8F566D1A}">
      <dsp:nvSpPr>
        <dsp:cNvPr id="0" name=""/>
        <dsp:cNvSpPr/>
      </dsp:nvSpPr>
      <dsp:spPr>
        <a:xfrm>
          <a:off x="6602882" y="465900"/>
          <a:ext cx="781523" cy="7815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3F586-0810-46C2-BF77-FA58CF2B78C9}">
      <dsp:nvSpPr>
        <dsp:cNvPr id="0" name=""/>
        <dsp:cNvSpPr/>
      </dsp:nvSpPr>
      <dsp:spPr>
        <a:xfrm>
          <a:off x="6125285" y="1644046"/>
          <a:ext cx="1736718" cy="146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Continue to operate system</a:t>
          </a:r>
          <a:endParaRPr lang="en-US" sz="1600" kern="1200"/>
        </a:p>
      </dsp:txBody>
      <dsp:txXfrm>
        <a:off x="6125285" y="1644046"/>
        <a:ext cx="1736718" cy="1465356"/>
      </dsp:txXfrm>
    </dsp:sp>
    <dsp:sp modelId="{513169BA-3F13-4957-A7E8-1B08FC885D7A}">
      <dsp:nvSpPr>
        <dsp:cNvPr id="0" name=""/>
        <dsp:cNvSpPr/>
      </dsp:nvSpPr>
      <dsp:spPr>
        <a:xfrm>
          <a:off x="8643527" y="465900"/>
          <a:ext cx="781523" cy="78152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1FE24-CA23-489A-A112-4BE49988162D}">
      <dsp:nvSpPr>
        <dsp:cNvPr id="0" name=""/>
        <dsp:cNvSpPr/>
      </dsp:nvSpPr>
      <dsp:spPr>
        <a:xfrm>
          <a:off x="8165929" y="1644046"/>
          <a:ext cx="1736718" cy="146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Implement and communicate decisions made by the CCO. Communicate about failed asset </a:t>
          </a:r>
          <a:endParaRPr lang="en-US" sz="1600" kern="1200"/>
        </a:p>
      </dsp:txBody>
      <dsp:txXfrm>
        <a:off x="8165929" y="1644046"/>
        <a:ext cx="1736718" cy="1465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A02EF-72E1-4197-B3B1-40526A94ADA9}">
      <dsp:nvSpPr>
        <dsp:cNvPr id="0" name=""/>
        <dsp:cNvSpPr/>
      </dsp:nvSpPr>
      <dsp:spPr>
        <a:xfrm>
          <a:off x="2451833" y="596832"/>
          <a:ext cx="460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791" y="640097"/>
        <a:ext cx="24553" cy="4910"/>
      </dsp:txXfrm>
    </dsp:sp>
    <dsp:sp modelId="{1BA62BAE-901D-4BDA-B478-B2332DAFB656}">
      <dsp:nvSpPr>
        <dsp:cNvPr id="0" name=""/>
        <dsp:cNvSpPr/>
      </dsp:nvSpPr>
      <dsp:spPr>
        <a:xfrm>
          <a:off x="318549" y="2027"/>
          <a:ext cx="2135084" cy="1281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21" tIns="109818" rIns="104621" bIns="1098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Determine a Critical Contingency exists</a:t>
          </a:r>
        </a:p>
      </dsp:txBody>
      <dsp:txXfrm>
        <a:off x="318549" y="2027"/>
        <a:ext cx="2135084" cy="1281050"/>
      </dsp:txXfrm>
    </dsp:sp>
    <dsp:sp modelId="{11406655-1BC9-4BB9-8F3B-3D5B9C3FA57F}">
      <dsp:nvSpPr>
        <dsp:cNvPr id="0" name=""/>
        <dsp:cNvSpPr/>
      </dsp:nvSpPr>
      <dsp:spPr>
        <a:xfrm>
          <a:off x="1386091" y="1281277"/>
          <a:ext cx="2626153" cy="460469"/>
        </a:xfrm>
        <a:custGeom>
          <a:avLst/>
          <a:gdLst/>
          <a:ahLst/>
          <a:cxnLst/>
          <a:rect l="0" t="0" r="0" b="0"/>
          <a:pathLst>
            <a:path>
              <a:moveTo>
                <a:pt x="2626153" y="0"/>
              </a:moveTo>
              <a:lnTo>
                <a:pt x="2626153" y="247334"/>
              </a:lnTo>
              <a:lnTo>
                <a:pt x="0" y="247334"/>
              </a:lnTo>
              <a:lnTo>
                <a:pt x="0" y="460469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500" kern="1200"/>
        </a:p>
      </dsp:txBody>
      <dsp:txXfrm>
        <a:off x="2632376" y="1509057"/>
        <a:ext cx="133583" cy="4910"/>
      </dsp:txXfrm>
    </dsp:sp>
    <dsp:sp modelId="{9C9CA402-24E2-4CE2-B933-0755C50845E3}">
      <dsp:nvSpPr>
        <dsp:cNvPr id="0" name=""/>
        <dsp:cNvSpPr/>
      </dsp:nvSpPr>
      <dsp:spPr>
        <a:xfrm>
          <a:off x="2944703" y="2027"/>
          <a:ext cx="2135084" cy="1281050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21" tIns="109818" rIns="104621" bIns="1098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Explore opportunities for additional gas</a:t>
          </a:r>
        </a:p>
      </dsp:txBody>
      <dsp:txXfrm>
        <a:off x="2944703" y="2027"/>
        <a:ext cx="2135084" cy="1281050"/>
      </dsp:txXfrm>
    </dsp:sp>
    <dsp:sp modelId="{56DCA5AD-7858-41CA-BE32-75EEFD978531}">
      <dsp:nvSpPr>
        <dsp:cNvPr id="0" name=""/>
        <dsp:cNvSpPr/>
      </dsp:nvSpPr>
      <dsp:spPr>
        <a:xfrm>
          <a:off x="2451833" y="2368952"/>
          <a:ext cx="460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69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791" y="2412217"/>
        <a:ext cx="24553" cy="4910"/>
      </dsp:txXfrm>
    </dsp:sp>
    <dsp:sp modelId="{A6D60A0B-1854-4B56-99EC-A19EE2F1F9CF}">
      <dsp:nvSpPr>
        <dsp:cNvPr id="0" name=""/>
        <dsp:cNvSpPr/>
      </dsp:nvSpPr>
      <dsp:spPr>
        <a:xfrm>
          <a:off x="318549" y="1774147"/>
          <a:ext cx="2135084" cy="1281050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21" tIns="109818" rIns="104621" bIns="1098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Decide who must curtail gas use</a:t>
          </a:r>
        </a:p>
      </dsp:txBody>
      <dsp:txXfrm>
        <a:off x="318549" y="1774147"/>
        <a:ext cx="2135084" cy="1281050"/>
      </dsp:txXfrm>
    </dsp:sp>
    <dsp:sp modelId="{32AFBBEB-54E2-4902-8C8C-07E3A6318F8A}">
      <dsp:nvSpPr>
        <dsp:cNvPr id="0" name=""/>
        <dsp:cNvSpPr/>
      </dsp:nvSpPr>
      <dsp:spPr>
        <a:xfrm>
          <a:off x="1386091" y="3053397"/>
          <a:ext cx="2626153" cy="460469"/>
        </a:xfrm>
        <a:custGeom>
          <a:avLst/>
          <a:gdLst/>
          <a:ahLst/>
          <a:cxnLst/>
          <a:rect l="0" t="0" r="0" b="0"/>
          <a:pathLst>
            <a:path>
              <a:moveTo>
                <a:pt x="2626153" y="0"/>
              </a:moveTo>
              <a:lnTo>
                <a:pt x="2626153" y="247334"/>
              </a:lnTo>
              <a:lnTo>
                <a:pt x="0" y="247334"/>
              </a:lnTo>
              <a:lnTo>
                <a:pt x="0" y="460469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2376" y="3281177"/>
        <a:ext cx="133583" cy="4910"/>
      </dsp:txXfrm>
    </dsp:sp>
    <dsp:sp modelId="{F5BB8921-636E-442C-B391-C8F065B42B94}">
      <dsp:nvSpPr>
        <dsp:cNvPr id="0" name=""/>
        <dsp:cNvSpPr/>
      </dsp:nvSpPr>
      <dsp:spPr>
        <a:xfrm>
          <a:off x="2944703" y="1774147"/>
          <a:ext cx="2135084" cy="1281050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21" tIns="109818" rIns="104621" bIns="1098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Notify TSO and industry of decisions</a:t>
          </a:r>
          <a:endParaRPr lang="en-US" sz="1900" kern="1200"/>
        </a:p>
      </dsp:txBody>
      <dsp:txXfrm>
        <a:off x="2944703" y="1774147"/>
        <a:ext cx="2135084" cy="1281050"/>
      </dsp:txXfrm>
    </dsp:sp>
    <dsp:sp modelId="{2D5764D9-F622-45CE-89E8-4F1446888CB4}">
      <dsp:nvSpPr>
        <dsp:cNvPr id="0" name=""/>
        <dsp:cNvSpPr/>
      </dsp:nvSpPr>
      <dsp:spPr>
        <a:xfrm>
          <a:off x="2451833" y="4141072"/>
          <a:ext cx="460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69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9791" y="4184337"/>
        <a:ext cx="24553" cy="4910"/>
      </dsp:txXfrm>
    </dsp:sp>
    <dsp:sp modelId="{6FBE2C6E-27A0-4EC5-9BC4-93040AC12CC6}">
      <dsp:nvSpPr>
        <dsp:cNvPr id="0" name=""/>
        <dsp:cNvSpPr/>
      </dsp:nvSpPr>
      <dsp:spPr>
        <a:xfrm>
          <a:off x="318549" y="3546267"/>
          <a:ext cx="2135084" cy="1281050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21" tIns="109818" rIns="104621" bIns="1098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Keep the industry informed</a:t>
          </a:r>
          <a:endParaRPr lang="en-US" sz="1900" kern="1200"/>
        </a:p>
      </dsp:txBody>
      <dsp:txXfrm>
        <a:off x="318549" y="3546267"/>
        <a:ext cx="2135084" cy="1281050"/>
      </dsp:txXfrm>
    </dsp:sp>
    <dsp:sp modelId="{54CCCC5C-7F80-4CDF-827B-72E1E7167C17}">
      <dsp:nvSpPr>
        <dsp:cNvPr id="0" name=""/>
        <dsp:cNvSpPr/>
      </dsp:nvSpPr>
      <dsp:spPr>
        <a:xfrm>
          <a:off x="2944703" y="3546267"/>
          <a:ext cx="2135084" cy="128105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21" tIns="109818" rIns="104621" bIns="10981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Determine that a Critical Contingency has finished</a:t>
          </a:r>
        </a:p>
      </dsp:txBody>
      <dsp:txXfrm>
        <a:off x="2944703" y="3546267"/>
        <a:ext cx="2135084" cy="128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986AF-4A32-4F53-936F-F323625DD440}" type="datetimeFigureOut">
              <a:rPr lang="en-NZ" smtClean="0"/>
              <a:t>21/04/2026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5317-40AD-4F56-84B1-C174F198760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506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5317-40AD-4F56-84B1-C174F198760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257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Add remediate pipeline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5317-40AD-4F56-84B1-C174F1987604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223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8B1D-1437-7D1A-5EA6-AAFD2DA7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4B326-7111-7E53-9452-367BD44B5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99613-EA77-916E-70AF-D363F872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D5CB-AD18-540F-906F-DE3162E8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B4EBD-51D6-BC3A-8CCE-F6EFC7D2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7828-8624-4C73-2CBD-68CD4B56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E1769-B3CF-58E0-7EF2-1D170A059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228B7-7C40-154A-D1F4-7B172BD5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6846-5F75-0613-2ACA-D28A20F9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3CE1-02C4-10D5-7E84-DB6F96D2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81B04-14FC-6B41-AF29-42AA0B2ED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F77E6-AD8A-0531-13D4-091113671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E93D5-2E40-075A-D0F4-DC8B9662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E6489-2178-D33C-31BC-9C0DD71D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8C576-6F67-E8C4-15F1-76D9BE87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3A8F-C66E-C8E9-4CB5-0926F6B3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329F-C6FB-1CAF-36CB-0DA839C8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690C9-5E62-078F-5CBF-CA819DAF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736BB-3423-2427-B1AF-6233B428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6D28B-918E-672D-F8BF-E67D2B2B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4668-9E29-CA6F-D243-2DEAD4E1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BC69B-3401-F54F-F357-FC2256E8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707AA-A56A-96C3-538D-A2B53506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286B-F3B4-A9F6-EF3A-D6DA7BDA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3F754-9E0A-4CDF-D974-EA211A7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1188-0EF5-0ACF-2654-7D8F3B07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4BB3-49E0-8C6E-46E9-DE1702040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4F18-E941-04C9-9505-25953A1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E75BC-48B6-0F01-A449-3336D236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65AF4-BB02-08E3-DD6E-28F52B5E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0B670-78BD-E818-4B92-ED7F63F0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24AD-5B12-A12C-F48E-4BC83BD7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F1DA-B04E-28E0-A352-40CA95AED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27335-658E-3D54-D2CF-1525ECF4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23229-80A5-7C1D-CF1E-DADBF682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18354-D728-73E8-A1AD-180071C5C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CB17D-E43F-498E-3FBD-63172644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C1F5D-E9A6-9154-4013-DE4066BB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6691F-046B-EE62-5931-96C414FD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ED74-1173-1F5B-2D3C-7E6216A2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EE424-6D61-7C55-A212-2C08F790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B19EE-765B-1015-0E0F-EBEEEEBC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83C78-61AD-651E-29DD-A7C31A8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68E2A-4F6A-DB1A-D7A0-F91A8AE4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B88FB-7351-5382-AE3C-E10D45C3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86C4-3DF9-478F-15FC-C52473D3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6AC5-3809-5FA2-566A-FBA0BC93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57AE-A95A-FB4F-DAEB-27D1A91A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71F8E-D404-CEC8-EE81-13D7F1AF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A5D04-A305-5BA6-240C-A78B7559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32FDD-6F5F-C4E3-8E46-6E9A50B1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B7EA9-F26F-0E35-06BD-E8764C3C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4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AAA0-34DB-D64D-02BE-C8384F0C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37DD4-67FB-0830-7DF9-77148244F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B9289-9567-C5D7-7401-7569F8521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E8349-2B3C-1E84-06F9-8955B46A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DA841-31E7-6DEF-7F33-E7A55FC8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D86CE-F199-3E1C-CA6B-8CB54AF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0DC02-BB8D-EA28-3666-5D57C222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25025-AAE1-E96A-1F41-E8099537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01C5C-BA6A-C413-1EF3-421ECEC90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902D-CCD3-BD23-330A-F6C059C28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8325B-4B86-6E3A-039B-2850B7C29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B18A-4F44-40C5-BF90-C3D5A37A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447132"/>
            <a:ext cx="5202381" cy="3042458"/>
          </a:xfrm>
        </p:spPr>
        <p:txBody>
          <a:bodyPr>
            <a:normAutofit fontScale="90000"/>
          </a:bodyPr>
          <a:lstStyle/>
          <a:p>
            <a:r>
              <a:rPr lang="en-NZ"/>
              <a:t>Critical Contingency Management</a:t>
            </a:r>
            <a:br>
              <a:rPr lang="en-NZ"/>
            </a:b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6DAE-36C4-4E59-814E-665BEC19D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04805"/>
            <a:ext cx="2597190" cy="1814946"/>
          </a:xfrm>
        </p:spPr>
        <p:txBody>
          <a:bodyPr anchor="b">
            <a:normAutofit/>
          </a:bodyPr>
          <a:lstStyle/>
          <a:p>
            <a:r>
              <a:rPr lang="en-NZ"/>
              <a:t>General Overview</a:t>
            </a:r>
          </a:p>
          <a:p>
            <a:r>
              <a:rPr lang="en-NZ"/>
              <a:t>22 April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55833-F58F-DFC7-D1C8-694C8E2FA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1" r="9388"/>
          <a:stretch/>
        </p:blipFill>
        <p:spPr>
          <a:xfrm>
            <a:off x="3093268" y="-68084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58354-EEE6-4EB7-5D58-CF3B14E5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4664180"/>
            <a:ext cx="2748524" cy="19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0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178886-C7D6-47AF-9584-C4315720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302313"/>
            <a:ext cx="4066477" cy="5452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1A288-28F2-4295-AA2C-E189679A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Transmission pipeline thresholds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4FFE0A-58B4-B162-A088-1B7C13B3C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8359"/>
              </p:ext>
            </p:extLst>
          </p:nvPr>
        </p:nvGraphicFramePr>
        <p:xfrm>
          <a:off x="5171440" y="1892490"/>
          <a:ext cx="6182360" cy="2487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1632621098"/>
                    </a:ext>
                  </a:extLst>
                </a:gridCol>
                <a:gridCol w="1743710">
                  <a:extLst>
                    <a:ext uri="{9D8B030D-6E8A-4147-A177-3AD203B41FA5}">
                      <a16:colId xmlns:a16="http://schemas.microsoft.com/office/drawing/2014/main" val="926203233"/>
                    </a:ext>
                  </a:extLst>
                </a:gridCol>
                <a:gridCol w="1545590">
                  <a:extLst>
                    <a:ext uri="{9D8B030D-6E8A-4147-A177-3AD203B41FA5}">
                      <a16:colId xmlns:a16="http://schemas.microsoft.com/office/drawing/2014/main" val="233115103"/>
                    </a:ext>
                  </a:extLst>
                </a:gridCol>
                <a:gridCol w="1545590">
                  <a:extLst>
                    <a:ext uri="{9D8B030D-6E8A-4147-A177-3AD203B41FA5}">
                      <a16:colId xmlns:a16="http://schemas.microsoft.com/office/drawing/2014/main" val="910249073"/>
                    </a:ext>
                  </a:extLst>
                </a:gridCol>
              </a:tblGrid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Pipeline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Point of Measurement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Pmin (barg)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Time to Pmin (hours)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016835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Maui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Rotowaro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363488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Frankley Road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KGTP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058726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South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Waitangirua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 dirty="0">
                          <a:effectLst/>
                        </a:rPr>
                        <a:t>33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10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8462409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Hawkes Bay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Hastings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674448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Bay of Plenty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Gisborne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745950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Bay of Plenty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Tauranga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3053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Bay of Plenty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Whakatane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832202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Morrinsville Lateral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Cambridge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N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839643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Central (North)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Westfield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37.5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612068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North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Whangarei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27.5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37557"/>
                  </a:ext>
                </a:extLst>
              </a:tr>
              <a:tr h="20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Any Other Gas Gate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100" dirty="0">
                          <a:effectLst/>
                        </a:rPr>
                        <a:t>5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90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8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7886700" cy="1087485"/>
          </a:xfrm>
        </p:spPr>
        <p:txBody>
          <a:bodyPr/>
          <a:lstStyle/>
          <a:p>
            <a:r>
              <a:rPr lang="en-NZ" sz="4000" b="1"/>
              <a:t>History of CC Events: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204117"/>
            <a:ext cx="11233248" cy="5321228"/>
          </a:xfrm>
        </p:spPr>
        <p:txBody>
          <a:bodyPr>
            <a:normAutofit fontScale="77500" lnSpcReduction="20000"/>
          </a:bodyPr>
          <a:lstStyle/>
          <a:p>
            <a:r>
              <a:rPr lang="en-NZ"/>
              <a:t>1</a:t>
            </a:r>
            <a:r>
              <a:rPr lang="en-NZ" baseline="30000"/>
              <a:t>st</a:t>
            </a:r>
            <a:r>
              <a:rPr lang="en-NZ"/>
              <a:t> test exercise:	Feb 2010		Maui pipeline outage due to landslip</a:t>
            </a:r>
          </a:p>
          <a:p>
            <a:r>
              <a:rPr lang="en-NZ"/>
              <a:t>1</a:t>
            </a:r>
            <a:r>
              <a:rPr lang="en-NZ" baseline="30000"/>
              <a:t>st</a:t>
            </a:r>
            <a:r>
              <a:rPr lang="en-NZ"/>
              <a:t> event:		July 2010		Pohokura outage. No curtailment</a:t>
            </a:r>
          </a:p>
          <a:p>
            <a:r>
              <a:rPr lang="en-NZ"/>
              <a:t>2</a:t>
            </a:r>
            <a:r>
              <a:rPr lang="en-NZ" baseline="30000"/>
              <a:t>nd</a:t>
            </a:r>
            <a:r>
              <a:rPr lang="en-NZ"/>
              <a:t> event:		Oct 2011		Maui pipeline outage due to landslip</a:t>
            </a:r>
          </a:p>
          <a:p>
            <a:pPr marL="0" indent="0">
              <a:buNone/>
            </a:pPr>
            <a:r>
              <a:rPr lang="en-NZ"/>
              <a:t>						Curtailment to band six for 5 days</a:t>
            </a:r>
          </a:p>
          <a:p>
            <a:r>
              <a:rPr lang="en-NZ"/>
              <a:t>3</a:t>
            </a:r>
            <a:r>
              <a:rPr lang="en-NZ" baseline="30000"/>
              <a:t>rd</a:t>
            </a:r>
            <a:r>
              <a:rPr lang="en-NZ"/>
              <a:t> event		Mar 2012		Pohokura outage</a:t>
            </a:r>
          </a:p>
          <a:p>
            <a:pPr marL="0" indent="0">
              <a:buNone/>
            </a:pPr>
            <a:r>
              <a:rPr lang="en-NZ"/>
              <a:t>						Curtailed 50% band 1 for 8 hours</a:t>
            </a:r>
          </a:p>
          <a:p>
            <a:r>
              <a:rPr lang="en-NZ"/>
              <a:t>4</a:t>
            </a:r>
            <a:r>
              <a:rPr lang="en-NZ" baseline="30000"/>
              <a:t>th</a:t>
            </a:r>
            <a:r>
              <a:rPr lang="en-NZ"/>
              <a:t> event		May 2016		Production outages. No curtailment								(1</a:t>
            </a:r>
            <a:r>
              <a:rPr lang="en-NZ" baseline="30000"/>
              <a:t>st</a:t>
            </a:r>
            <a:r>
              <a:rPr lang="en-NZ"/>
              <a:t> event under amended Regs)</a:t>
            </a:r>
          </a:p>
          <a:p>
            <a:r>
              <a:rPr lang="en-NZ"/>
              <a:t>5</a:t>
            </a:r>
            <a:r>
              <a:rPr lang="en-NZ" baseline="30000"/>
              <a:t>th</a:t>
            </a:r>
            <a:r>
              <a:rPr lang="en-NZ"/>
              <a:t> event		May 2017		System imbalance. No curtailment.</a:t>
            </a:r>
          </a:p>
          <a:p>
            <a:r>
              <a:rPr lang="en-NZ"/>
              <a:t>6</a:t>
            </a:r>
            <a:r>
              <a:rPr lang="en-NZ" baseline="30000"/>
              <a:t>th</a:t>
            </a:r>
            <a:r>
              <a:rPr lang="en-NZ"/>
              <a:t> event		Sept 2024		Pipeline blockage at Mt. Maunganui</a:t>
            </a:r>
          </a:p>
          <a:p>
            <a:pPr marL="0" indent="0">
              <a:buNone/>
            </a:pPr>
            <a:r>
              <a:rPr lang="en-NZ"/>
              <a:t>						No curtailment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r>
              <a:rPr lang="en-NZ"/>
              <a:t>Potential Critical Contingencies:		11</a:t>
            </a:r>
          </a:p>
          <a:p>
            <a:pPr marL="0" indent="0">
              <a:buNone/>
            </a:pPr>
            <a:r>
              <a:rPr lang="en-NZ"/>
              <a:t>Annual Exercises:			16</a:t>
            </a:r>
          </a:p>
          <a:p>
            <a:pPr marL="0" indent="0">
              <a:buNone/>
            </a:pPr>
            <a:r>
              <a:rPr lang="en-NZ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217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45" y="184405"/>
            <a:ext cx="10396823" cy="18272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NZ" sz="4800">
                <a:solidFill>
                  <a:srgbClr val="FFFF00"/>
                </a:solidFill>
              </a:rPr>
              <a:t>How are Critical Contingencies resolved?</a:t>
            </a:r>
            <a:br>
              <a:rPr lang="en-US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7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94FF-9DB5-423C-B4FC-9A54038E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The system must be protected while the supply problem is fixed through: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EF17A5AF-19CE-4A8B-B48C-BBE9A8696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376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9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8F3E-3ADE-49C1-982D-FCB8C0D9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4641"/>
            <a:ext cx="9905999" cy="894080"/>
          </a:xfrm>
        </p:spPr>
        <p:txBody>
          <a:bodyPr>
            <a:normAutofit/>
          </a:bodyPr>
          <a:lstStyle/>
          <a:p>
            <a:r>
              <a:rPr lang="en-NZ" sz="3200"/>
              <a:t>Consumer Curtailment Bands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925A36-6892-4E73-8BBB-0CB425AE3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256065"/>
              </p:ext>
            </p:extLst>
          </p:nvPr>
        </p:nvGraphicFramePr>
        <p:xfrm>
          <a:off x="1143000" y="1290320"/>
          <a:ext cx="9906000" cy="51234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9848">
                  <a:extLst>
                    <a:ext uri="{9D8B030D-6E8A-4147-A177-3AD203B41FA5}">
                      <a16:colId xmlns:a16="http://schemas.microsoft.com/office/drawing/2014/main" val="2729216484"/>
                    </a:ext>
                  </a:extLst>
                </a:gridCol>
                <a:gridCol w="1932432">
                  <a:extLst>
                    <a:ext uri="{9D8B030D-6E8A-4147-A177-3AD203B41FA5}">
                      <a16:colId xmlns:a16="http://schemas.microsoft.com/office/drawing/2014/main" val="2818511229"/>
                    </a:ext>
                  </a:extLst>
                </a:gridCol>
                <a:gridCol w="6903720">
                  <a:extLst>
                    <a:ext uri="{9D8B030D-6E8A-4147-A177-3AD203B41FA5}">
                      <a16:colId xmlns:a16="http://schemas.microsoft.com/office/drawing/2014/main" val="3189341926"/>
                    </a:ext>
                  </a:extLst>
                </a:gridCol>
              </a:tblGrid>
              <a:tr h="501904">
                <a:tc>
                  <a:txBody>
                    <a:bodyPr/>
                    <a:lstStyle/>
                    <a:p>
                      <a:r>
                        <a:rPr lang="en-NZ" sz="160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08108"/>
                  </a:ext>
                </a:extLst>
              </a:tr>
              <a:tr h="450578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Gas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25690"/>
                  </a:ext>
                </a:extLst>
              </a:tr>
              <a:tr h="704804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&gt;15 TJ/day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Consumers with alternative fuel capability supplied directly from the transmission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11567"/>
                  </a:ext>
                </a:extLst>
              </a:tr>
              <a:tr h="704804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&gt;15 TJ/day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</a:rPr>
                        <a:t>Consumers without an alternative fuel capability supplied directly from the transmission system</a:t>
                      </a:r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97401"/>
                  </a:ext>
                </a:extLst>
              </a:tr>
              <a:tr h="704804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&gt;10 TJ/annum up to 15 TJ/day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Large industrial and commercial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08612"/>
                  </a:ext>
                </a:extLst>
              </a:tr>
              <a:tr h="704804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&gt;250 GJ/annum up to 10 TJ/annum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Medium industrial and commercial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11451"/>
                  </a:ext>
                </a:extLst>
              </a:tr>
              <a:tr h="450578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&gt;2 TJ/annum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Essential services designated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50050"/>
                  </a:ext>
                </a:extLst>
              </a:tr>
              <a:tr h="450578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&lt;250 GJ/annum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Small commercial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86895"/>
                  </a:ext>
                </a:extLst>
              </a:tr>
              <a:tr h="450578"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Any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Critical care designated consumers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67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1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F4BC-38E6-4C28-ADC5-4AF7F8CA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4001"/>
            <a:ext cx="9905999" cy="1016000"/>
          </a:xfrm>
        </p:spPr>
        <p:txBody>
          <a:bodyPr/>
          <a:lstStyle/>
          <a:p>
            <a:r>
              <a:rPr lang="en-NZ"/>
              <a:t>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AF97D-6FBE-42E9-A9BA-25241E6B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87121"/>
            <a:ext cx="9905999" cy="7051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/>
              <a:t>Consumers can apply for designations from the Gas Industry Company</a:t>
            </a:r>
          </a:p>
          <a:p>
            <a:endParaRPr lang="en-NZ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B50555-36EE-4EBB-B34C-F4CE2A2C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19055"/>
              </p:ext>
            </p:extLst>
          </p:nvPr>
        </p:nvGraphicFramePr>
        <p:xfrm>
          <a:off x="1252728" y="2012698"/>
          <a:ext cx="10293096" cy="3970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6306">
                  <a:extLst>
                    <a:ext uri="{9D8B030D-6E8A-4147-A177-3AD203B41FA5}">
                      <a16:colId xmlns:a16="http://schemas.microsoft.com/office/drawing/2014/main" val="2984700180"/>
                    </a:ext>
                  </a:extLst>
                </a:gridCol>
                <a:gridCol w="7886790">
                  <a:extLst>
                    <a:ext uri="{9D8B030D-6E8A-4147-A177-3AD203B41FA5}">
                      <a16:colId xmlns:a16="http://schemas.microsoft.com/office/drawing/2014/main" val="1620673785"/>
                    </a:ext>
                  </a:extLst>
                </a:gridCol>
              </a:tblGrid>
              <a:tr h="412890">
                <a:tc>
                  <a:txBody>
                    <a:bodyPr/>
                    <a:lstStyle/>
                    <a:p>
                      <a:r>
                        <a:rPr lang="en-NZ" sz="1400"/>
                        <a:t>Designation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02352"/>
                  </a:ext>
                </a:extLst>
              </a:tr>
              <a:tr h="837747">
                <a:tc>
                  <a:txBody>
                    <a:bodyPr/>
                    <a:lstStyle/>
                    <a:p>
                      <a:r>
                        <a:rPr lang="en-NZ"/>
                        <a:t>Essential Services </a:t>
                      </a:r>
                    </a:p>
                    <a:p>
                      <a:r>
                        <a:rPr lang="en-NZ"/>
                        <a:t>(Band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Mortuary services, crematoriums, heat treatment of biohazards, municipal water supply, treatment of municipal sewage, emergency services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</a:rPr>
                        <a:t>&gt;2 TJ per year</a:t>
                      </a:r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28845"/>
                  </a:ext>
                </a:extLst>
              </a:tr>
              <a:tr h="676096">
                <a:tc>
                  <a:txBody>
                    <a:bodyPr/>
                    <a:lstStyle/>
                    <a:p>
                      <a:r>
                        <a:rPr lang="en-NZ"/>
                        <a:t>Critical Care </a:t>
                      </a:r>
                    </a:p>
                    <a:p>
                      <a:r>
                        <a:rPr lang="en-NZ"/>
                        <a:t>(Band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Hospitals, primary health care, prisons, essential support for critical care providers</a:t>
                      </a:r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4939"/>
                  </a:ext>
                </a:extLst>
              </a:tr>
              <a:tr h="555559">
                <a:tc>
                  <a:txBody>
                    <a:bodyPr/>
                    <a:lstStyle/>
                    <a:p>
                      <a:r>
                        <a:rPr lang="en-NZ"/>
                        <a:t>Critical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</a:rPr>
                        <a:t>To avoid serious damage to plant, mitigate serious environmental damage, or prevent inhumane treatment of animals at an abattoir</a:t>
                      </a:r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46264"/>
                  </a:ext>
                </a:extLst>
              </a:tr>
              <a:tr h="1275890">
                <a:tc>
                  <a:txBody>
                    <a:bodyPr/>
                    <a:lstStyle/>
                    <a:p>
                      <a:r>
                        <a:rPr lang="en-NZ"/>
                        <a:t>Electricity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To start up or switch to generation plant that runs on fuel other than natural gas; or to synchronise a unit that provides voltage support.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86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61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41" y="275845"/>
            <a:ext cx="7236143" cy="15163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NZ" sz="4800">
                <a:solidFill>
                  <a:srgbClr val="FFFF00"/>
                </a:solidFill>
              </a:rPr>
              <a:t>Who is required to act?</a:t>
            </a:r>
            <a:br>
              <a:rPr lang="en-NZ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E32AB-D825-4AA1-ACE7-C8160CBE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participants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7189770-9CEA-086E-06CF-2DB6A4EF4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777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94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0" y="11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73" y="586741"/>
            <a:ext cx="7790783" cy="15529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NZ" sz="4800">
                <a:solidFill>
                  <a:srgbClr val="FFFF00"/>
                </a:solidFill>
              </a:rPr>
              <a:t>What are they required to do?</a:t>
            </a:r>
            <a:br>
              <a:rPr lang="en-US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91B4-8396-4254-8431-9F63EF81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NZ" sz="3100"/>
              <a:t>Transmission System Operator</a:t>
            </a:r>
            <a:br>
              <a:rPr lang="en-NZ" sz="3100"/>
            </a:br>
            <a:r>
              <a:rPr lang="en-NZ" sz="3100"/>
              <a:t>(TSO – Firstgas Ltd)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663AB77-F264-BB90-7309-FAA6EB255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132673"/>
              </p:ext>
            </p:extLst>
          </p:nvPr>
        </p:nvGraphicFramePr>
        <p:xfrm>
          <a:off x="1161156" y="2252485"/>
          <a:ext cx="9906000" cy="357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57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EA070-0F74-1B14-6574-CD990B21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C0195-0E56-3DA0-B398-46290265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NZ" sz="8000"/>
              <a:t>Intro: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319A177-AB55-ACEE-ABAB-1F4E3B9C1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7622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25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91B4-8396-4254-8431-9F63EF81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23908"/>
            <a:ext cx="3894413" cy="446249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400"/>
              <a:t>Critical Contingency Operator (CCO)</a:t>
            </a:r>
            <a:br>
              <a:rPr lang="en-NZ" sz="3400"/>
            </a:br>
            <a:br>
              <a:rPr lang="en-NZ" sz="3400"/>
            </a:br>
            <a:r>
              <a:rPr lang="en-NZ" sz="3400"/>
              <a:t>- </a:t>
            </a:r>
            <a:r>
              <a:rPr lang="en-NZ" sz="2700"/>
              <a:t>Appointed by GIC</a:t>
            </a:r>
            <a:br>
              <a:rPr lang="en-NZ" sz="2700"/>
            </a:br>
            <a:br>
              <a:rPr lang="en-NZ" sz="2700"/>
            </a:br>
            <a:r>
              <a:rPr lang="en-NZ" sz="2700"/>
              <a:t>- Plant &amp; Platform Ltd</a:t>
            </a:r>
            <a:br>
              <a:rPr lang="en-NZ" sz="2700"/>
            </a:br>
            <a:br>
              <a:rPr lang="en-NZ" sz="2700"/>
            </a:br>
            <a:r>
              <a:rPr lang="en-NZ" sz="2700"/>
              <a:t>- 3 Approved Persons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663AB77-F264-BB90-7309-FAA6EB255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84894"/>
              </p:ext>
            </p:extLst>
          </p:nvPr>
        </p:nvGraphicFramePr>
        <p:xfrm>
          <a:off x="5650663" y="1023909"/>
          <a:ext cx="5398337" cy="482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C05089-FC61-4A01-9249-3A7ECD791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37" y="5267863"/>
            <a:ext cx="1392763" cy="744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175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1D037-CE6F-D85C-8437-EE7762A3E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267862"/>
            <a:ext cx="1496297" cy="10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D862-C720-4401-8880-E912BF64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634" y="450456"/>
            <a:ext cx="4395497" cy="2511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cap="all" spc="300"/>
              <a:t>Example CCO notice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E3C74A-E563-F160-0C6A-85004BDC4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69" y="116270"/>
            <a:ext cx="6373662" cy="6573775"/>
          </a:xfr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4272AB-8C6F-8683-0C8C-943AD17B3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709378"/>
              </p:ext>
            </p:extLst>
          </p:nvPr>
        </p:nvGraphicFramePr>
        <p:xfrm>
          <a:off x="7375906" y="3209549"/>
          <a:ext cx="4225544" cy="290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08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78145-979B-442D-B0E7-8DF337ED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NZ">
                <a:solidFill>
                  <a:schemeClr val="bg1"/>
                </a:solidFill>
              </a:rPr>
              <a:t>Retailers</a:t>
            </a:r>
          </a:p>
        </p:txBody>
      </p:sp>
      <p:grpSp>
        <p:nvGrpSpPr>
          <p:cNvPr id="37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79E599C0-A372-38A3-9D2B-6A5F3A3D5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49122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26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B8CF3-998C-4C2F-A0A4-F3F0FD86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NZ"/>
              <a:t>Producers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9" name="Content Placeholder 2">
            <a:extLst>
              <a:ext uri="{FF2B5EF4-FFF2-40B4-BE49-F238E27FC236}">
                <a16:creationId xmlns:a16="http://schemas.microsoft.com/office/drawing/2014/main" id="{26C57A02-2DA4-DA79-5562-DC9C9A05B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37689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60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DDD56-22CB-4CAB-A4C1-AEA071BB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NZ"/>
              <a:t>Large Consumers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B26CBC-8A1F-0AD5-72DA-34A65150E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60489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73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DDD56-22CB-4CAB-A4C1-AEA071BB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NZ"/>
              <a:t>Non-Domestic Consumers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688322-0EBA-A064-7859-2D1A6A642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98993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36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0" y="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90" y="358141"/>
            <a:ext cx="8485727" cy="18547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00"/>
                </a:solidFill>
              </a:rPr>
              <a:t>How does the industry prepare?</a:t>
            </a:r>
            <a:br>
              <a:rPr lang="en-US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45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B6AC3-35E8-4EC5-AB77-6B080B1B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NZ"/>
              <a:t>What needs to be in place: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AE8D4ED0-D6D2-727B-DDF4-9E365FFA4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21753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68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B6AC3-35E8-4EC5-AB77-6B080B1B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NZ" sz="4000"/>
              <a:t>Annual 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EF061-2E3B-4778-9C5F-E6B2F913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1900" i="1"/>
              <a:t>Reg 34:  “to test:</a:t>
            </a:r>
          </a:p>
          <a:p>
            <a:r>
              <a:rPr lang="en-US" sz="1900" i="1"/>
              <a:t>The Firstgas Critical Contingency Management Plan (CCMP) complies with regulation 25 “; </a:t>
            </a:r>
            <a:r>
              <a:rPr lang="en-NZ" sz="1900" i="1"/>
              <a:t> and</a:t>
            </a:r>
          </a:p>
          <a:p>
            <a:r>
              <a:rPr lang="en-NZ" sz="1900" i="1"/>
              <a:t>that </a:t>
            </a:r>
            <a:r>
              <a:rPr lang="en-US" sz="1900" i="1"/>
              <a:t>the Retailers’ list of emergency contact details required by regulation 43 is current.”</a:t>
            </a:r>
          </a:p>
          <a:p>
            <a:pPr marL="0" indent="0">
              <a:buNone/>
            </a:pPr>
            <a:endParaRPr lang="en-NZ" sz="1900" i="1"/>
          </a:p>
          <a:p>
            <a:r>
              <a:rPr lang="en-NZ" sz="1900"/>
              <a:t>Refer to the Participants Brief </a:t>
            </a:r>
            <a:r>
              <a:rPr lang="en-US" sz="1900"/>
              <a:t>available on CCO website (Publications)</a:t>
            </a:r>
            <a:r>
              <a:rPr lang="en-NZ" sz="1900"/>
              <a:t>.</a:t>
            </a:r>
          </a:p>
          <a:p>
            <a:endParaRPr lang="en-NZ" sz="1900"/>
          </a:p>
          <a:p>
            <a:pPr marL="0" indent="0">
              <a:buNone/>
            </a:pPr>
            <a:r>
              <a:rPr lang="en-US" sz="1900" b="1"/>
              <a:t>Wednesday 13 May 2026 – Exercise Aituā</a:t>
            </a:r>
            <a:endParaRPr lang="en-US" sz="1900" b="1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NZ" sz="190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EBF9D89F-C8D8-0EC4-61F1-FE93E96A4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8" r="4116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677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89" y="211837"/>
            <a:ext cx="8385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Where do you get more information?</a:t>
            </a:r>
            <a:br>
              <a:rPr lang="en-US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3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FE0A-7E1E-4BB2-9039-BD14E4F2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3533033" cy="15621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400"/>
              <a:t>Critical Contingencies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704BB98-5911-BB2B-A073-2628ABB0D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94154"/>
              </p:ext>
            </p:extLst>
          </p:nvPr>
        </p:nvGraphicFramePr>
        <p:xfrm>
          <a:off x="6275249" y="759035"/>
          <a:ext cx="5102662" cy="465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22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NZ">
                <a:solidFill>
                  <a:srgbClr val="FFFFFF"/>
                </a:solidFill>
              </a:rPr>
              <a:t>Websites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ECD6BC25-1C3F-4BD8-A526-2D4CFE365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5888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12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631B1F-92C8-FD49-7353-A105FF41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493141"/>
            <a:ext cx="10515600" cy="1325563"/>
          </a:xfrm>
        </p:spPr>
        <p:txBody>
          <a:bodyPr>
            <a:noAutofit/>
          </a:bodyPr>
          <a:lstStyle/>
          <a:p>
            <a:r>
              <a:rPr lang="en-NZ" sz="4800">
                <a:solidFill>
                  <a:srgbClr val="FFFF00"/>
                </a:solidFill>
              </a:rPr>
              <a:t>What are Critical Contingencies?</a:t>
            </a:r>
            <a:br>
              <a:rPr lang="en-US" sz="4800">
                <a:solidFill>
                  <a:srgbClr val="FFFF00"/>
                </a:solidFill>
              </a:rPr>
            </a:br>
            <a:endParaRPr lang="en-NZ" sz="4800"/>
          </a:p>
        </p:txBody>
      </p:sp>
    </p:spTree>
    <p:extLst>
      <p:ext uri="{BB962C8B-B14F-4D97-AF65-F5344CB8AC3E}">
        <p14:creationId xmlns:p14="http://schemas.microsoft.com/office/powerpoint/2010/main" val="96666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71CF8-0750-4DDC-BC42-7261F8E7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cap="all" spc="300"/>
              <a:t> A Critical Contingency is: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pes over the sea">
            <a:extLst>
              <a:ext uri="{FF2B5EF4-FFF2-40B4-BE49-F238E27FC236}">
                <a16:creationId xmlns:a16="http://schemas.microsoft.com/office/drawing/2014/main" id="{E29FCD8E-DE9F-FFEC-23E8-552CF428C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1" r="1621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2DA3920-AC3A-47A2-8925-E517D7659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35326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802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21" y="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21" y="138685"/>
            <a:ext cx="11713559" cy="22296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NZ" sz="4800">
                <a:solidFill>
                  <a:srgbClr val="FFFF00"/>
                </a:solidFill>
              </a:rPr>
              <a:t>Why have regulations for Critical Contingencies?</a:t>
            </a:r>
            <a:br>
              <a:rPr lang="en-US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4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C6CC-1853-42F0-83D9-F731C761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68065"/>
            <a:ext cx="9906000" cy="100188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NZ" sz="3100"/>
              <a:t>The Regulations assign clear responsibilities and stipulate a process with associated timeframes to ensure a co-ordinated industry response. 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6D489883-1E21-65E6-979B-737C58D41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80226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61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3D black question marks with one yellow question mark">
            <a:extLst>
              <a:ext uri="{FF2B5EF4-FFF2-40B4-BE49-F238E27FC236}">
                <a16:creationId xmlns:a16="http://schemas.microsoft.com/office/drawing/2014/main" id="{1ECB8031-B05B-1E58-F4D7-ADC11E14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BBAEF-ACB8-44F5-8313-2AFFEF7F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184405"/>
            <a:ext cx="9692640" cy="18729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NZ" sz="4800">
                <a:solidFill>
                  <a:srgbClr val="FFFF00"/>
                </a:solidFill>
              </a:rPr>
              <a:t>When do Critical Contingencies occur?</a:t>
            </a:r>
            <a:br>
              <a:rPr lang="en-US" sz="4800">
                <a:solidFill>
                  <a:srgbClr val="FFFF00"/>
                </a:solidFill>
              </a:rPr>
            </a:br>
            <a:endParaRPr lang="en-US" sz="4800" cap="all" spc="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2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AE4FA-4846-4CD2-9487-2E0D6D36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NZ" sz="4800"/>
              <a:t>When Transmission system pressure drops, or is expected to drop, below a threshold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46AC6B-0B83-DEAF-020C-21D021036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4157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16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1260</Words>
  <Application>Microsoft Office PowerPoint</Application>
  <PresentationFormat>Widescreen</PresentationFormat>
  <Paragraphs>228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Critical Contingency Management </vt:lpstr>
      <vt:lpstr>Intro:</vt:lpstr>
      <vt:lpstr>Critical Contingencies</vt:lpstr>
      <vt:lpstr>What are Critical Contingencies? </vt:lpstr>
      <vt:lpstr> A Critical Contingency is:</vt:lpstr>
      <vt:lpstr>Why have regulations for Critical Contingencies? </vt:lpstr>
      <vt:lpstr>The Regulations assign clear responsibilities and stipulate a process with associated timeframes to ensure a co-ordinated industry response. </vt:lpstr>
      <vt:lpstr>When do Critical Contingencies occur? </vt:lpstr>
      <vt:lpstr>When Transmission system pressure drops, or is expected to drop, below a threshold</vt:lpstr>
      <vt:lpstr>Transmission pipeline thresholds</vt:lpstr>
      <vt:lpstr>History of CC Events:</vt:lpstr>
      <vt:lpstr>How are Critical Contingencies resolved? </vt:lpstr>
      <vt:lpstr>The system must be protected while the supply problem is fixed through:</vt:lpstr>
      <vt:lpstr>Consumer Curtailment Bands</vt:lpstr>
      <vt:lpstr>Designations</vt:lpstr>
      <vt:lpstr>Who is required to act? </vt:lpstr>
      <vt:lpstr>Key participants</vt:lpstr>
      <vt:lpstr>What are they required to do? </vt:lpstr>
      <vt:lpstr>Transmission System Operator (TSO – Firstgas Ltd)</vt:lpstr>
      <vt:lpstr>Critical Contingency Operator (CCO)  - Appointed by GIC  - Plant &amp; Platform Ltd  - 3 Approved Persons</vt:lpstr>
      <vt:lpstr>Example CCO notice</vt:lpstr>
      <vt:lpstr>Retailers</vt:lpstr>
      <vt:lpstr>Producers</vt:lpstr>
      <vt:lpstr>Large Consumers</vt:lpstr>
      <vt:lpstr>Non-Domestic Consumers</vt:lpstr>
      <vt:lpstr>How does the industry prepare? </vt:lpstr>
      <vt:lpstr>What needs to be in place:</vt:lpstr>
      <vt:lpstr>Annual Exercise:</vt:lpstr>
      <vt:lpstr>Where do you get more information? </vt:lpstr>
      <vt:lpstr>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contingencies</dc:title>
  <dc:creator>Julie Langford</dc:creator>
  <cp:lastModifiedBy>The CCO</cp:lastModifiedBy>
  <cp:revision>1</cp:revision>
  <dcterms:created xsi:type="dcterms:W3CDTF">2022-03-17T02:29:26Z</dcterms:created>
  <dcterms:modified xsi:type="dcterms:W3CDTF">2026-04-20T22:58:45Z</dcterms:modified>
</cp:coreProperties>
</file>